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10680700" cy="15113000"/>
  <p:notesSz cx="10680700" cy="15113000"/>
  <p:defaultTextStyle>
    <a:defPPr algn="r" rtl="1">
      <a:defRPr lang="ar-MA"/>
    </a:defPPr>
    <a:lvl1pPr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r" rtl="1"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r" defTabSz="914400" rtl="1" eaLnBrk="1" latinLnBrk="0" hangingPunct="1">
      <a:defRPr kern="1200">
        <a:solidFill>
          <a:schemeClr val="tx1"/>
        </a:solidFill>
        <a:latin typeface="Arial" panose="020B0604020202020204" pitchFamily="34" charset="0"/>
        <a:ea typeface="+mn-ea"/>
        <a:cs typeface="+mn-cs"/>
      </a:defRPr>
    </a:lvl6pPr>
    <a:lvl7pPr marL="2743200" algn="r" defTabSz="914400" rtl="1" eaLnBrk="1" latinLnBrk="0" hangingPunct="1">
      <a:defRPr kern="1200">
        <a:solidFill>
          <a:schemeClr val="tx1"/>
        </a:solidFill>
        <a:latin typeface="Arial" panose="020B0604020202020204" pitchFamily="34" charset="0"/>
        <a:ea typeface="+mn-ea"/>
        <a:cs typeface="+mn-cs"/>
      </a:defRPr>
    </a:lvl7pPr>
    <a:lvl8pPr marL="3200400" algn="r" defTabSz="914400" rtl="1" eaLnBrk="1" latinLnBrk="0" hangingPunct="1">
      <a:defRPr kern="1200">
        <a:solidFill>
          <a:schemeClr val="tx1"/>
        </a:solidFill>
        <a:latin typeface="Arial" panose="020B0604020202020204" pitchFamily="34" charset="0"/>
        <a:ea typeface="+mn-ea"/>
        <a:cs typeface="+mn-cs"/>
      </a:defRPr>
    </a:lvl8pPr>
    <a:lvl9pPr marL="3657600" algn="r" defTabSz="914400" rtl="1"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93811" autoAdjust="0"/>
    <p:restoredTop sz="95020" autoAdjust="0"/>
  </p:normalViewPr>
  <p:slideViewPr>
    <p:cSldViewPr>
      <p:cViewPr>
        <p:scale>
          <a:sx n="150" d="100"/>
          <a:sy n="150" d="100"/>
        </p:scale>
        <p:origin x="528" y="-927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1052" y="4685030"/>
            <a:ext cx="9078595" cy="3173730"/>
          </a:xfrm>
          <a:prstGeom prst="rect">
            <a:avLst/>
          </a:prstGeom>
        </p:spPr>
        <p:txBody>
          <a:bodyPr rtlCol="1"/>
          <a:lstStyle>
            <a:lvl1pPr algn="r" rtl="1">
              <a:defRPr/>
            </a:lvl1pPr>
          </a:lstStyle>
          <a:p>
            <a:pPr rtl="1"/>
            <a:endParaRPr/>
          </a:p>
        </p:txBody>
      </p:sp>
      <p:sp>
        <p:nvSpPr>
          <p:cNvPr id="3" name="Holder 3"/>
          <p:cNvSpPr>
            <a:spLocks noGrp="1"/>
          </p:cNvSpPr>
          <p:nvPr>
            <p:ph type="subTitle" idx="4"/>
          </p:nvPr>
        </p:nvSpPr>
        <p:spPr>
          <a:xfrm>
            <a:off x="1602105" y="8463280"/>
            <a:ext cx="7476490" cy="3778250"/>
          </a:xfrm>
          <a:prstGeom prst="rect">
            <a:avLst/>
          </a:prstGeom>
        </p:spPr>
        <p:txBody>
          <a:bodyPr rtlCol="1"/>
          <a:lstStyle>
            <a:lvl1pPr algn="r" rtl="1">
              <a:defRPr/>
            </a:lvl1pPr>
          </a:lstStyle>
          <a:p>
            <a:pPr rtl="1"/>
            <a:endParaRPr/>
          </a:p>
        </p:txBody>
      </p:sp>
      <p:sp>
        <p:nvSpPr>
          <p:cNvPr id="4" name="Holder 4">
            <a:extLst>
              <a:ext uri="{FF2B5EF4-FFF2-40B4-BE49-F238E27FC236}">
                <a16:creationId xmlns:a16="http://schemas.microsoft.com/office/drawing/2014/main" id="{69C48802-3B1B-4910-899D-DFFC86094CCA}"/>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5" name="Holder 5">
            <a:extLst>
              <a:ext uri="{FF2B5EF4-FFF2-40B4-BE49-F238E27FC236}">
                <a16:creationId xmlns:a16="http://schemas.microsoft.com/office/drawing/2014/main" id="{771C2D85-F2D2-47D7-8A2D-A4D156E8993E}"/>
              </a:ext>
            </a:extLst>
          </p:cNvPr>
          <p:cNvSpPr>
            <a:spLocks noGrp="1" noChangeArrowheads="1"/>
          </p:cNvSpPr>
          <p:nvPr>
            <p:ph type="dt" sz="half" idx="11"/>
          </p:nvPr>
        </p:nvSpPr>
        <p:spPr>
          <a:ln/>
        </p:spPr>
        <p:txBody>
          <a:bodyPr rtlCol="1"/>
          <a:lstStyle>
            <a:lvl1pPr algn="r" rtl="1">
              <a:defRPr/>
            </a:lvl1pPr>
          </a:lstStyle>
          <a:p>
            <a:pPr rtl="1"/>
            <a:fld id="{AD59E918-6714-437C-A6FB-363A9A637958}" type="datetimeFigureOut">
              <a:rPr lang="en-US" altLang="en-US"/>
              <a:pPr rtl="1"/>
              <a:t>10/12/2023</a:t>
            </a:fld>
            <a:endParaRPr lang="en-US" altLang="en-US"/>
          </a:p>
        </p:txBody>
      </p:sp>
      <p:sp>
        <p:nvSpPr>
          <p:cNvPr id="6" name="Holder 6">
            <a:extLst>
              <a:ext uri="{FF2B5EF4-FFF2-40B4-BE49-F238E27FC236}">
                <a16:creationId xmlns:a16="http://schemas.microsoft.com/office/drawing/2014/main" id="{155C60E3-71B9-48FD-8DFF-4F60C3043A03}"/>
              </a:ext>
            </a:extLst>
          </p:cNvPr>
          <p:cNvSpPr>
            <a:spLocks noGrp="1" noChangeArrowheads="1"/>
          </p:cNvSpPr>
          <p:nvPr>
            <p:ph type="sldNum" sz="quarter" idx="12"/>
          </p:nvPr>
        </p:nvSpPr>
        <p:spPr>
          <a:ln/>
        </p:spPr>
        <p:txBody>
          <a:bodyPr rtlCol="1"/>
          <a:lstStyle>
            <a:lvl1pPr algn="r" rtl="1">
              <a:defRPr/>
            </a:lvl1pPr>
          </a:lstStyle>
          <a:p>
            <a:pPr rtl="1"/>
            <a:fld id="{C6D01109-3A80-425E-8322-98A567C0023F}" type="slidenum">
              <a:rPr lang="en-US" altLang="en-US"/>
              <a:pPr/>
              <a:t>‹#›</a:t>
            </a:fld>
            <a:endParaRPr lang="en-US" altLang="en-US"/>
          </a:p>
        </p:txBody>
      </p:sp>
    </p:spTree>
    <p:extLst>
      <p:ext uri="{BB962C8B-B14F-4D97-AF65-F5344CB8AC3E}">
        <p14:creationId xmlns:p14="http://schemas.microsoft.com/office/powerpoint/2010/main" val="931796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rtlCol="1"/>
          <a:lstStyle>
            <a:lvl1pPr algn="r" rtl="1">
              <a:defRPr/>
            </a:lvl1pPr>
          </a:lstStyle>
          <a:p>
            <a:pPr rtl="1"/>
            <a:endParaRPr/>
          </a:p>
        </p:txBody>
      </p:sp>
      <p:sp>
        <p:nvSpPr>
          <p:cNvPr id="3" name="Holder 3"/>
          <p:cNvSpPr>
            <a:spLocks noGrp="1"/>
          </p:cNvSpPr>
          <p:nvPr>
            <p:ph type="body" idx="1"/>
          </p:nvPr>
        </p:nvSpPr>
        <p:spPr/>
        <p:txBody>
          <a:bodyPr rtlCol="1"/>
          <a:lstStyle>
            <a:lvl1pPr algn="r" rtl="1">
              <a:defRPr/>
            </a:lvl1pPr>
          </a:lstStyle>
          <a:p>
            <a:pPr rtl="1"/>
            <a:endParaRPr/>
          </a:p>
        </p:txBody>
      </p:sp>
      <p:sp>
        <p:nvSpPr>
          <p:cNvPr id="4" name="Holder 4">
            <a:extLst>
              <a:ext uri="{FF2B5EF4-FFF2-40B4-BE49-F238E27FC236}">
                <a16:creationId xmlns:a16="http://schemas.microsoft.com/office/drawing/2014/main" id="{9F700BE9-95F5-4177-9AF5-C37CC60802E5}"/>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5" name="Holder 5">
            <a:extLst>
              <a:ext uri="{FF2B5EF4-FFF2-40B4-BE49-F238E27FC236}">
                <a16:creationId xmlns:a16="http://schemas.microsoft.com/office/drawing/2014/main" id="{C76B4A41-8C9F-4E12-B203-352A7A3C5110}"/>
              </a:ext>
            </a:extLst>
          </p:cNvPr>
          <p:cNvSpPr>
            <a:spLocks noGrp="1" noChangeArrowheads="1"/>
          </p:cNvSpPr>
          <p:nvPr>
            <p:ph type="dt" sz="half" idx="11"/>
          </p:nvPr>
        </p:nvSpPr>
        <p:spPr>
          <a:ln/>
        </p:spPr>
        <p:txBody>
          <a:bodyPr rtlCol="1"/>
          <a:lstStyle>
            <a:lvl1pPr algn="r" rtl="1">
              <a:defRPr/>
            </a:lvl1pPr>
          </a:lstStyle>
          <a:p>
            <a:pPr rtl="1"/>
            <a:fld id="{CD6F4FF0-C9D1-4994-A046-BFD58A849059}" type="datetimeFigureOut">
              <a:rPr lang="en-US" altLang="en-US"/>
              <a:pPr rtl="1"/>
              <a:t>10/12/2023</a:t>
            </a:fld>
            <a:endParaRPr lang="en-US" altLang="en-US"/>
          </a:p>
        </p:txBody>
      </p:sp>
      <p:sp>
        <p:nvSpPr>
          <p:cNvPr id="6" name="Holder 6">
            <a:extLst>
              <a:ext uri="{FF2B5EF4-FFF2-40B4-BE49-F238E27FC236}">
                <a16:creationId xmlns:a16="http://schemas.microsoft.com/office/drawing/2014/main" id="{E9CC361E-DDB0-486C-BB74-E5148342A3CE}"/>
              </a:ext>
            </a:extLst>
          </p:cNvPr>
          <p:cNvSpPr>
            <a:spLocks noGrp="1" noChangeArrowheads="1"/>
          </p:cNvSpPr>
          <p:nvPr>
            <p:ph type="sldNum" sz="quarter" idx="12"/>
          </p:nvPr>
        </p:nvSpPr>
        <p:spPr>
          <a:ln/>
        </p:spPr>
        <p:txBody>
          <a:bodyPr rtlCol="1"/>
          <a:lstStyle>
            <a:lvl1pPr algn="r" rtl="1">
              <a:defRPr/>
            </a:lvl1pPr>
          </a:lstStyle>
          <a:p>
            <a:pPr rtl="1"/>
            <a:fld id="{E35B1D21-44EA-4264-AFE5-65B362BD4571}" type="slidenum">
              <a:rPr lang="en-US" altLang="en-US"/>
              <a:pPr/>
              <a:t>‹#›</a:t>
            </a:fld>
            <a:endParaRPr lang="en-US" altLang="en-US"/>
          </a:p>
        </p:txBody>
      </p:sp>
    </p:spTree>
    <p:extLst>
      <p:ext uri="{BB962C8B-B14F-4D97-AF65-F5344CB8AC3E}">
        <p14:creationId xmlns:p14="http://schemas.microsoft.com/office/powerpoint/2010/main" val="2890988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rtlCol="1"/>
          <a:lstStyle>
            <a:lvl1pPr algn="r" rtl="1">
              <a:defRPr/>
            </a:lvl1pPr>
          </a:lstStyle>
          <a:p>
            <a:pPr rtl="1"/>
            <a:endParaRPr/>
          </a:p>
        </p:txBody>
      </p:sp>
      <p:sp>
        <p:nvSpPr>
          <p:cNvPr id="3" name="Holder 3"/>
          <p:cNvSpPr>
            <a:spLocks noGrp="1"/>
          </p:cNvSpPr>
          <p:nvPr>
            <p:ph sz="half" idx="2"/>
          </p:nvPr>
        </p:nvSpPr>
        <p:spPr>
          <a:xfrm>
            <a:off x="534035" y="3475990"/>
            <a:ext cx="4646104" cy="9974580"/>
          </a:xfrm>
          <a:prstGeom prst="rect">
            <a:avLst/>
          </a:prstGeom>
        </p:spPr>
        <p:txBody>
          <a:bodyPr rtlCol="1"/>
          <a:lstStyle>
            <a:lvl1pPr algn="r" rtl="1">
              <a:defRPr/>
            </a:lvl1pPr>
          </a:lstStyle>
          <a:p>
            <a:pPr rtl="1"/>
            <a:endParaRPr/>
          </a:p>
        </p:txBody>
      </p:sp>
      <p:sp>
        <p:nvSpPr>
          <p:cNvPr id="4" name="Holder 4"/>
          <p:cNvSpPr>
            <a:spLocks noGrp="1"/>
          </p:cNvSpPr>
          <p:nvPr>
            <p:ph sz="half" idx="3"/>
          </p:nvPr>
        </p:nvSpPr>
        <p:spPr>
          <a:xfrm>
            <a:off x="5500560" y="3475990"/>
            <a:ext cx="4646104" cy="9974580"/>
          </a:xfrm>
          <a:prstGeom prst="rect">
            <a:avLst/>
          </a:prstGeom>
        </p:spPr>
        <p:txBody>
          <a:bodyPr rtlCol="1"/>
          <a:lstStyle>
            <a:lvl1pPr algn="r" rtl="1">
              <a:defRPr/>
            </a:lvl1pPr>
          </a:lstStyle>
          <a:p>
            <a:pPr rtl="1"/>
            <a:endParaRPr/>
          </a:p>
        </p:txBody>
      </p:sp>
      <p:sp>
        <p:nvSpPr>
          <p:cNvPr id="5" name="Holder 4">
            <a:extLst>
              <a:ext uri="{FF2B5EF4-FFF2-40B4-BE49-F238E27FC236}">
                <a16:creationId xmlns:a16="http://schemas.microsoft.com/office/drawing/2014/main" id="{7AC208E2-9FBF-4987-87E8-167269812D07}"/>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6" name="Holder 5">
            <a:extLst>
              <a:ext uri="{FF2B5EF4-FFF2-40B4-BE49-F238E27FC236}">
                <a16:creationId xmlns:a16="http://schemas.microsoft.com/office/drawing/2014/main" id="{EBC16ED8-1EC9-444A-8C73-AE57A3830890}"/>
              </a:ext>
            </a:extLst>
          </p:cNvPr>
          <p:cNvSpPr>
            <a:spLocks noGrp="1" noChangeArrowheads="1"/>
          </p:cNvSpPr>
          <p:nvPr>
            <p:ph type="dt" sz="half" idx="11"/>
          </p:nvPr>
        </p:nvSpPr>
        <p:spPr>
          <a:ln/>
        </p:spPr>
        <p:txBody>
          <a:bodyPr rtlCol="1"/>
          <a:lstStyle>
            <a:lvl1pPr algn="r" rtl="1">
              <a:defRPr/>
            </a:lvl1pPr>
          </a:lstStyle>
          <a:p>
            <a:pPr rtl="1"/>
            <a:fld id="{FE9FDEF7-CF05-4587-9321-C4BD22F13125}" type="datetimeFigureOut">
              <a:rPr lang="en-US" altLang="en-US"/>
              <a:pPr rtl="1"/>
              <a:t>10/12/2023</a:t>
            </a:fld>
            <a:endParaRPr lang="en-US" altLang="en-US"/>
          </a:p>
        </p:txBody>
      </p:sp>
      <p:sp>
        <p:nvSpPr>
          <p:cNvPr id="7" name="Holder 6">
            <a:extLst>
              <a:ext uri="{FF2B5EF4-FFF2-40B4-BE49-F238E27FC236}">
                <a16:creationId xmlns:a16="http://schemas.microsoft.com/office/drawing/2014/main" id="{30A6C8BB-EC2F-42A4-BFB1-FE109BF42255}"/>
              </a:ext>
            </a:extLst>
          </p:cNvPr>
          <p:cNvSpPr>
            <a:spLocks noGrp="1" noChangeArrowheads="1"/>
          </p:cNvSpPr>
          <p:nvPr>
            <p:ph type="sldNum" sz="quarter" idx="12"/>
          </p:nvPr>
        </p:nvSpPr>
        <p:spPr>
          <a:ln/>
        </p:spPr>
        <p:txBody>
          <a:bodyPr rtlCol="1"/>
          <a:lstStyle>
            <a:lvl1pPr algn="r" rtl="1">
              <a:defRPr/>
            </a:lvl1pPr>
          </a:lstStyle>
          <a:p>
            <a:pPr rtl="1"/>
            <a:fld id="{0C42F498-85FF-48A5-B16E-CE348659AD16}" type="slidenum">
              <a:rPr lang="en-US" altLang="en-US"/>
              <a:pPr/>
              <a:t>‹#›</a:t>
            </a:fld>
            <a:endParaRPr lang="en-US" altLang="en-US"/>
          </a:p>
        </p:txBody>
      </p:sp>
    </p:spTree>
    <p:extLst>
      <p:ext uri="{BB962C8B-B14F-4D97-AF65-F5344CB8AC3E}">
        <p14:creationId xmlns:p14="http://schemas.microsoft.com/office/powerpoint/2010/main" val="919417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rtlCol="1"/>
          <a:lstStyle>
            <a:lvl1pPr algn="r" rtl="1">
              <a:defRPr/>
            </a:lvl1pPr>
          </a:lstStyle>
          <a:p>
            <a:pPr rtl="1"/>
            <a:endParaRPr/>
          </a:p>
        </p:txBody>
      </p:sp>
      <p:sp>
        <p:nvSpPr>
          <p:cNvPr id="3" name="Holder 4">
            <a:extLst>
              <a:ext uri="{FF2B5EF4-FFF2-40B4-BE49-F238E27FC236}">
                <a16:creationId xmlns:a16="http://schemas.microsoft.com/office/drawing/2014/main" id="{D7970EBA-6BF4-4FC2-88D3-0C05565983C6}"/>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4" name="Holder 5">
            <a:extLst>
              <a:ext uri="{FF2B5EF4-FFF2-40B4-BE49-F238E27FC236}">
                <a16:creationId xmlns:a16="http://schemas.microsoft.com/office/drawing/2014/main" id="{1370407A-1DDB-4D9F-8EC4-3F48D769431E}"/>
              </a:ext>
            </a:extLst>
          </p:cNvPr>
          <p:cNvSpPr>
            <a:spLocks noGrp="1" noChangeArrowheads="1"/>
          </p:cNvSpPr>
          <p:nvPr>
            <p:ph type="dt" sz="half" idx="11"/>
          </p:nvPr>
        </p:nvSpPr>
        <p:spPr>
          <a:ln/>
        </p:spPr>
        <p:txBody>
          <a:bodyPr rtlCol="1"/>
          <a:lstStyle>
            <a:lvl1pPr algn="r" rtl="1">
              <a:defRPr/>
            </a:lvl1pPr>
          </a:lstStyle>
          <a:p>
            <a:pPr rtl="1"/>
            <a:fld id="{1FB37291-C1AC-4753-9293-30EE791EBFAF}" type="datetimeFigureOut">
              <a:rPr lang="en-US" altLang="en-US"/>
              <a:pPr rtl="1"/>
              <a:t>10/12/2023</a:t>
            </a:fld>
            <a:endParaRPr lang="en-US" altLang="en-US"/>
          </a:p>
        </p:txBody>
      </p:sp>
      <p:sp>
        <p:nvSpPr>
          <p:cNvPr id="5" name="Holder 6">
            <a:extLst>
              <a:ext uri="{FF2B5EF4-FFF2-40B4-BE49-F238E27FC236}">
                <a16:creationId xmlns:a16="http://schemas.microsoft.com/office/drawing/2014/main" id="{69765877-9CF1-4AB0-ABED-EA417EBB3953}"/>
              </a:ext>
            </a:extLst>
          </p:cNvPr>
          <p:cNvSpPr>
            <a:spLocks noGrp="1" noChangeArrowheads="1"/>
          </p:cNvSpPr>
          <p:nvPr>
            <p:ph type="sldNum" sz="quarter" idx="12"/>
          </p:nvPr>
        </p:nvSpPr>
        <p:spPr>
          <a:ln/>
        </p:spPr>
        <p:txBody>
          <a:bodyPr rtlCol="1"/>
          <a:lstStyle>
            <a:lvl1pPr algn="r" rtl="1">
              <a:defRPr/>
            </a:lvl1pPr>
          </a:lstStyle>
          <a:p>
            <a:pPr rtl="1"/>
            <a:fld id="{1A9B3B63-41B2-4686-AC2A-AE86588A1A36}" type="slidenum">
              <a:rPr lang="en-US" altLang="en-US"/>
              <a:pPr/>
              <a:t>‹#›</a:t>
            </a:fld>
            <a:endParaRPr lang="en-US" altLang="en-US"/>
          </a:p>
        </p:txBody>
      </p:sp>
    </p:spTree>
    <p:extLst>
      <p:ext uri="{BB962C8B-B14F-4D97-AF65-F5344CB8AC3E}">
        <p14:creationId xmlns:p14="http://schemas.microsoft.com/office/powerpoint/2010/main" val="2969245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4">
            <a:extLst>
              <a:ext uri="{FF2B5EF4-FFF2-40B4-BE49-F238E27FC236}">
                <a16:creationId xmlns:a16="http://schemas.microsoft.com/office/drawing/2014/main" id="{62436697-3C36-4631-8DDD-B2EA8D20D787}"/>
              </a:ext>
            </a:extLst>
          </p:cNvPr>
          <p:cNvSpPr>
            <a:spLocks noGrp="1" noChangeArrowheads="1"/>
          </p:cNvSpPr>
          <p:nvPr>
            <p:ph type="ftr" sz="quarter" idx="10"/>
          </p:nvPr>
        </p:nvSpPr>
        <p:spPr>
          <a:ln/>
        </p:spPr>
        <p:txBody>
          <a:bodyPr rtlCol="1"/>
          <a:lstStyle>
            <a:lvl1pPr algn="r" rtl="1">
              <a:defRPr/>
            </a:lvl1pPr>
          </a:lstStyle>
          <a:p>
            <a:pPr rtl="1"/>
            <a:endParaRPr lang="en-US" altLang="en-US"/>
          </a:p>
        </p:txBody>
      </p:sp>
      <p:sp>
        <p:nvSpPr>
          <p:cNvPr id="3" name="Holder 5">
            <a:extLst>
              <a:ext uri="{FF2B5EF4-FFF2-40B4-BE49-F238E27FC236}">
                <a16:creationId xmlns:a16="http://schemas.microsoft.com/office/drawing/2014/main" id="{0FA21021-CF1F-46BE-82ED-95DCA65E8D17}"/>
              </a:ext>
            </a:extLst>
          </p:cNvPr>
          <p:cNvSpPr>
            <a:spLocks noGrp="1" noChangeArrowheads="1"/>
          </p:cNvSpPr>
          <p:nvPr>
            <p:ph type="dt" sz="half" idx="11"/>
          </p:nvPr>
        </p:nvSpPr>
        <p:spPr>
          <a:ln/>
        </p:spPr>
        <p:txBody>
          <a:bodyPr rtlCol="1"/>
          <a:lstStyle>
            <a:lvl1pPr algn="r" rtl="1">
              <a:defRPr/>
            </a:lvl1pPr>
          </a:lstStyle>
          <a:p>
            <a:pPr rtl="1"/>
            <a:fld id="{7BFC0889-2503-40B9-838C-970B55D9D6A3}" type="datetimeFigureOut">
              <a:rPr lang="en-US" altLang="en-US"/>
              <a:pPr rtl="1"/>
              <a:t>10/12/2023</a:t>
            </a:fld>
            <a:endParaRPr lang="en-US" altLang="en-US"/>
          </a:p>
        </p:txBody>
      </p:sp>
      <p:sp>
        <p:nvSpPr>
          <p:cNvPr id="4" name="Holder 6">
            <a:extLst>
              <a:ext uri="{FF2B5EF4-FFF2-40B4-BE49-F238E27FC236}">
                <a16:creationId xmlns:a16="http://schemas.microsoft.com/office/drawing/2014/main" id="{6DBE33EC-2AAB-4812-BF63-C455334F0B38}"/>
              </a:ext>
            </a:extLst>
          </p:cNvPr>
          <p:cNvSpPr>
            <a:spLocks noGrp="1" noChangeArrowheads="1"/>
          </p:cNvSpPr>
          <p:nvPr>
            <p:ph type="sldNum" sz="quarter" idx="12"/>
          </p:nvPr>
        </p:nvSpPr>
        <p:spPr>
          <a:ln/>
        </p:spPr>
        <p:txBody>
          <a:bodyPr rtlCol="1"/>
          <a:lstStyle>
            <a:lvl1pPr algn="r" rtl="1">
              <a:defRPr/>
            </a:lvl1pPr>
          </a:lstStyle>
          <a:p>
            <a:pPr rtl="1"/>
            <a:fld id="{7DC612CE-FC4C-4A0E-A74C-A965602D21A5}" type="slidenum">
              <a:rPr lang="en-US" altLang="en-US"/>
              <a:pPr/>
              <a:t>‹#›</a:t>
            </a:fld>
            <a:endParaRPr lang="en-US" altLang="en-US"/>
          </a:p>
        </p:txBody>
      </p:sp>
    </p:spTree>
    <p:extLst>
      <p:ext uri="{BB962C8B-B14F-4D97-AF65-F5344CB8AC3E}">
        <p14:creationId xmlns:p14="http://schemas.microsoft.com/office/powerpoint/2010/main" val="3058356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bg object 16">
            <a:extLst>
              <a:ext uri="{FF2B5EF4-FFF2-40B4-BE49-F238E27FC236}">
                <a16:creationId xmlns:a16="http://schemas.microsoft.com/office/drawing/2014/main" id="{B4AEC285-27F0-4BA5-9C40-D692B3CED77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95750" y="4803775"/>
            <a:ext cx="2014538" cy="286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bg object 17">
            <a:extLst>
              <a:ext uri="{FF2B5EF4-FFF2-40B4-BE49-F238E27FC236}">
                <a16:creationId xmlns:a16="http://schemas.microsoft.com/office/drawing/2014/main" id="{49FA7C9B-CEB1-45AD-A698-7A6EED6E74C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33863" y="798513"/>
            <a:ext cx="1616075"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bg object 18">
            <a:extLst>
              <a:ext uri="{FF2B5EF4-FFF2-40B4-BE49-F238E27FC236}">
                <a16:creationId xmlns:a16="http://schemas.microsoft.com/office/drawing/2014/main" id="{7DF92F3C-7415-4E7B-8FF9-AD04C46358F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482013" y="7845425"/>
            <a:ext cx="1509712" cy="220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bg object 19">
            <a:extLst>
              <a:ext uri="{FF2B5EF4-FFF2-40B4-BE49-F238E27FC236}">
                <a16:creationId xmlns:a16="http://schemas.microsoft.com/office/drawing/2014/main" id="{D0ACA115-5187-4220-8033-7D62124911E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5150" y="8496300"/>
            <a:ext cx="2227263" cy="245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bg object 20">
            <a:extLst>
              <a:ext uri="{FF2B5EF4-FFF2-40B4-BE49-F238E27FC236}">
                <a16:creationId xmlns:a16="http://schemas.microsoft.com/office/drawing/2014/main" id="{CA856357-932C-4100-85FA-18F24DF7A3C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00375" y="8461375"/>
            <a:ext cx="1557338"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bg object 21">
            <a:extLst>
              <a:ext uri="{FF2B5EF4-FFF2-40B4-BE49-F238E27FC236}">
                <a16:creationId xmlns:a16="http://schemas.microsoft.com/office/drawing/2014/main" id="{B6572605-385C-4E69-8035-BF4A338F1D19}"/>
              </a:ext>
            </a:extLst>
          </p:cNvPr>
          <p:cNvSpPr>
            <a:spLocks/>
          </p:cNvSpPr>
          <p:nvPr/>
        </p:nvSpPr>
        <p:spPr bwMode="auto">
          <a:xfrm>
            <a:off x="0" y="0"/>
            <a:ext cx="10680700" cy="720725"/>
          </a:xfrm>
          <a:custGeom>
            <a:avLst/>
            <a:gdLst>
              <a:gd name="T0" fmla="*/ 10680573 w 10680700"/>
              <a:gd name="T1" fmla="*/ 0 h 720090"/>
              <a:gd name="T2" fmla="*/ 0 w 10680700"/>
              <a:gd name="T3" fmla="*/ 0 h 720090"/>
              <a:gd name="T4" fmla="*/ 0 w 10680700"/>
              <a:gd name="T5" fmla="*/ 720090 h 720090"/>
              <a:gd name="T6" fmla="*/ 10680573 w 10680700"/>
              <a:gd name="T7" fmla="*/ 720090 h 720090"/>
              <a:gd name="T8" fmla="*/ 10680573 w 10680700"/>
              <a:gd name="T9" fmla="*/ 0 h 720090"/>
            </a:gdLst>
            <a:ahLst/>
            <a:cxnLst>
              <a:cxn ang="0">
                <a:pos x="T0" y="T1"/>
              </a:cxn>
              <a:cxn ang="0">
                <a:pos x="T2" y="T3"/>
              </a:cxn>
              <a:cxn ang="0">
                <a:pos x="T4" y="T5"/>
              </a:cxn>
              <a:cxn ang="0">
                <a:pos x="T6" y="T7"/>
              </a:cxn>
              <a:cxn ang="0">
                <a:pos x="T8" y="T9"/>
              </a:cxn>
            </a:cxnLst>
            <a:rect l="0" t="0" r="r" b="b"/>
            <a:pathLst>
              <a:path w="10680700" h="720090">
                <a:moveTo>
                  <a:pt x="10680573" y="0"/>
                </a:moveTo>
                <a:lnTo>
                  <a:pt x="0" y="0"/>
                </a:lnTo>
                <a:lnTo>
                  <a:pt x="0" y="720090"/>
                </a:lnTo>
                <a:lnTo>
                  <a:pt x="10680573" y="720090"/>
                </a:lnTo>
                <a:lnTo>
                  <a:pt x="10680573" y="0"/>
                </a:lnTo>
                <a:close/>
              </a:path>
            </a:pathLst>
          </a:custGeom>
          <a:solidFill>
            <a:srgbClr val="005A99"/>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sp>
        <p:nvSpPr>
          <p:cNvPr id="1032" name="Holder 2">
            <a:extLst>
              <a:ext uri="{FF2B5EF4-FFF2-40B4-BE49-F238E27FC236}">
                <a16:creationId xmlns:a16="http://schemas.microsoft.com/office/drawing/2014/main" id="{5DAF26DE-0DE0-4594-BC51-5D238880A1C8}"/>
              </a:ext>
            </a:extLst>
          </p:cNvPr>
          <p:cNvSpPr>
            <a:spLocks noGrp="1" noChangeArrowheads="1"/>
          </p:cNvSpPr>
          <p:nvPr>
            <p:ph type="title"/>
          </p:nvPr>
        </p:nvSpPr>
        <p:spPr bwMode="auto">
          <a:xfrm>
            <a:off x="533400" y="604838"/>
            <a:ext cx="9613900" cy="241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p>
            <a:pPr lvl="0" rtl="1"/>
            <a:endParaRPr lang="en-US" altLang="en-US"/>
          </a:p>
        </p:txBody>
      </p:sp>
      <p:sp>
        <p:nvSpPr>
          <p:cNvPr id="1033" name="Holder 3">
            <a:extLst>
              <a:ext uri="{FF2B5EF4-FFF2-40B4-BE49-F238E27FC236}">
                <a16:creationId xmlns:a16="http://schemas.microsoft.com/office/drawing/2014/main" id="{750EE6D5-F223-4ECA-A8FB-25413B3D61C1}"/>
              </a:ext>
            </a:extLst>
          </p:cNvPr>
          <p:cNvSpPr>
            <a:spLocks noGrp="1" noChangeArrowheads="1"/>
          </p:cNvSpPr>
          <p:nvPr>
            <p:ph type="body" idx="1"/>
          </p:nvPr>
        </p:nvSpPr>
        <p:spPr bwMode="auto">
          <a:xfrm>
            <a:off x="533400" y="3476625"/>
            <a:ext cx="9613900" cy="997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p>
            <a:pPr lvl="0" rtl="1"/>
            <a:endParaRPr lang="en-US" altLang="en-US"/>
          </a:p>
        </p:txBody>
      </p:sp>
      <p:sp>
        <p:nvSpPr>
          <p:cNvPr id="1034" name="Holder 4">
            <a:extLst>
              <a:ext uri="{FF2B5EF4-FFF2-40B4-BE49-F238E27FC236}">
                <a16:creationId xmlns:a16="http://schemas.microsoft.com/office/drawing/2014/main" id="{BFAAC52A-8A53-49E9-9C6A-9CEEB4CC1E64}"/>
              </a:ext>
            </a:extLst>
          </p:cNvPr>
          <p:cNvSpPr>
            <a:spLocks noGrp="1" noChangeArrowheads="1"/>
          </p:cNvSpPr>
          <p:nvPr>
            <p:ph type="ftr" sz="quarter" idx="5"/>
          </p:nvPr>
        </p:nvSpPr>
        <p:spPr bwMode="auto">
          <a:xfrm>
            <a:off x="3632200" y="14055725"/>
            <a:ext cx="341630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lvl1pPr algn="ctr" rtl="1" eaLnBrk="1" hangingPunct="1">
              <a:defRPr>
                <a:solidFill>
                  <a:srgbClr val="898989"/>
                </a:solidFill>
              </a:defRPr>
            </a:lvl1pPr>
          </a:lstStyle>
          <a:p>
            <a:pPr rtl="1"/>
            <a:endParaRPr lang="en-US" altLang="en-US"/>
          </a:p>
        </p:txBody>
      </p:sp>
      <p:sp>
        <p:nvSpPr>
          <p:cNvPr id="1035" name="Holder 5">
            <a:extLst>
              <a:ext uri="{FF2B5EF4-FFF2-40B4-BE49-F238E27FC236}">
                <a16:creationId xmlns:a16="http://schemas.microsoft.com/office/drawing/2014/main" id="{A3E02F41-BD4E-42AE-B8D6-8E9D408DB6FD}"/>
              </a:ext>
            </a:extLst>
          </p:cNvPr>
          <p:cNvSpPr>
            <a:spLocks noGrp="1" noChangeArrowheads="1"/>
          </p:cNvSpPr>
          <p:nvPr>
            <p:ph type="dt" sz="half" idx="6"/>
          </p:nvPr>
        </p:nvSpPr>
        <p:spPr bwMode="auto">
          <a:xfrm>
            <a:off x="533400" y="14055725"/>
            <a:ext cx="24574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lvl1pPr algn="r" rtl="1" eaLnBrk="1" hangingPunct="1">
              <a:defRPr>
                <a:solidFill>
                  <a:srgbClr val="898989"/>
                </a:solidFill>
              </a:defRPr>
            </a:lvl1pPr>
          </a:lstStyle>
          <a:p>
            <a:pPr rtl="1"/>
            <a:fld id="{3FEE89B4-C655-498A-A67A-FC330351F974}" type="datetimeFigureOut">
              <a:rPr lang="en-US" altLang="en-US"/>
              <a:pPr rtl="1"/>
              <a:t>10/12/2023</a:t>
            </a:fld>
            <a:endParaRPr lang="en-US" altLang="en-US"/>
          </a:p>
        </p:txBody>
      </p:sp>
      <p:sp>
        <p:nvSpPr>
          <p:cNvPr id="1036" name="Holder 6">
            <a:extLst>
              <a:ext uri="{FF2B5EF4-FFF2-40B4-BE49-F238E27FC236}">
                <a16:creationId xmlns:a16="http://schemas.microsoft.com/office/drawing/2014/main" id="{DDF5742B-B86E-4990-8A6D-610CE7D75DED}"/>
              </a:ext>
            </a:extLst>
          </p:cNvPr>
          <p:cNvSpPr>
            <a:spLocks noGrp="1" noChangeArrowheads="1"/>
          </p:cNvSpPr>
          <p:nvPr>
            <p:ph type="sldNum" sz="quarter" idx="7"/>
          </p:nvPr>
        </p:nvSpPr>
        <p:spPr bwMode="auto">
          <a:xfrm>
            <a:off x="7689850" y="14055725"/>
            <a:ext cx="24574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rtlCol="1" anchor="t" anchorCtr="0" compatLnSpc="1">
            <a:prstTxWarp prst="textNoShape">
              <a:avLst/>
            </a:prstTxWarp>
            <a:spAutoFit/>
          </a:bodyPr>
          <a:lstStyle>
            <a:lvl1pPr algn="r" rtl="1" eaLnBrk="1" hangingPunct="1">
              <a:defRPr>
                <a:solidFill>
                  <a:srgbClr val="898989"/>
                </a:solidFill>
              </a:defRPr>
            </a:lvl1pPr>
          </a:lstStyle>
          <a:p>
            <a:pPr rtl="1"/>
            <a:fld id="{9537748E-C90E-414D-93F3-64B17DEAD3D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ctr" rtl="1" eaLnBrk="0" fontAlgn="base" hangingPunct="0">
        <a:spcBef>
          <a:spcPct val="0"/>
        </a:spcBef>
        <a:spcAft>
          <a:spcPct val="0"/>
        </a:spcAft>
        <a:defRPr>
          <a:solidFill>
            <a:schemeClr val="tx2"/>
          </a:solidFill>
          <a:latin typeface="+mj-lt"/>
          <a:ea typeface="+mj-ea"/>
          <a:cs typeface="+mj-cs"/>
        </a:defRPr>
      </a:lvl1pPr>
      <a:lvl2pPr algn="ctr" rtl="1" eaLnBrk="0" fontAlgn="base" hangingPunct="0">
        <a:spcBef>
          <a:spcPct val="0"/>
        </a:spcBef>
        <a:spcAft>
          <a:spcPct val="0"/>
        </a:spcAft>
        <a:defRPr>
          <a:solidFill>
            <a:schemeClr val="tx2"/>
          </a:solidFill>
          <a:latin typeface="Calibri" panose="020F0502020204030204" pitchFamily="34" charset="0"/>
        </a:defRPr>
      </a:lvl2pPr>
      <a:lvl3pPr algn="ctr" rtl="1" eaLnBrk="0" fontAlgn="base" hangingPunct="0">
        <a:spcBef>
          <a:spcPct val="0"/>
        </a:spcBef>
        <a:spcAft>
          <a:spcPct val="0"/>
        </a:spcAft>
        <a:defRPr>
          <a:solidFill>
            <a:schemeClr val="tx2"/>
          </a:solidFill>
          <a:latin typeface="Calibri" panose="020F0502020204030204" pitchFamily="34" charset="0"/>
        </a:defRPr>
      </a:lvl3pPr>
      <a:lvl4pPr algn="ctr" rtl="1" eaLnBrk="0" fontAlgn="base" hangingPunct="0">
        <a:spcBef>
          <a:spcPct val="0"/>
        </a:spcBef>
        <a:spcAft>
          <a:spcPct val="0"/>
        </a:spcAft>
        <a:defRPr>
          <a:solidFill>
            <a:schemeClr val="tx2"/>
          </a:solidFill>
          <a:latin typeface="Calibri" panose="020F0502020204030204" pitchFamily="34" charset="0"/>
        </a:defRPr>
      </a:lvl4pPr>
      <a:lvl5pPr algn="ctr" rtl="1" eaLnBrk="0" fontAlgn="base" hangingPunct="0">
        <a:spcBef>
          <a:spcPct val="0"/>
        </a:spcBef>
        <a:spcAft>
          <a:spcPct val="0"/>
        </a:spcAft>
        <a:defRPr>
          <a:solidFill>
            <a:schemeClr val="tx2"/>
          </a:solidFill>
          <a:latin typeface="Calibri" panose="020F0502020204030204" pitchFamily="34" charset="0"/>
        </a:defRPr>
      </a:lvl5pPr>
      <a:lvl6pPr marL="457200" algn="ctr" rtl="1" eaLnBrk="0" fontAlgn="base" hangingPunct="0">
        <a:spcBef>
          <a:spcPct val="0"/>
        </a:spcBef>
        <a:spcAft>
          <a:spcPct val="0"/>
        </a:spcAft>
        <a:defRPr>
          <a:solidFill>
            <a:schemeClr val="tx2"/>
          </a:solidFill>
          <a:latin typeface="Calibri" panose="020F0502020204030204" pitchFamily="34" charset="0"/>
        </a:defRPr>
      </a:lvl6pPr>
      <a:lvl7pPr marL="914400" algn="ctr" rtl="1" eaLnBrk="0" fontAlgn="base" hangingPunct="0">
        <a:spcBef>
          <a:spcPct val="0"/>
        </a:spcBef>
        <a:spcAft>
          <a:spcPct val="0"/>
        </a:spcAft>
        <a:defRPr>
          <a:solidFill>
            <a:schemeClr val="tx2"/>
          </a:solidFill>
          <a:latin typeface="Calibri" panose="020F0502020204030204" pitchFamily="34" charset="0"/>
        </a:defRPr>
      </a:lvl7pPr>
      <a:lvl8pPr marL="1371600" algn="ctr" rtl="1" eaLnBrk="0" fontAlgn="base" hangingPunct="0">
        <a:spcBef>
          <a:spcPct val="0"/>
        </a:spcBef>
        <a:spcAft>
          <a:spcPct val="0"/>
        </a:spcAft>
        <a:defRPr>
          <a:solidFill>
            <a:schemeClr val="tx2"/>
          </a:solidFill>
          <a:latin typeface="Calibri" panose="020F0502020204030204" pitchFamily="34" charset="0"/>
        </a:defRPr>
      </a:lvl8pPr>
      <a:lvl9pPr marL="1828800" algn="ctr" rtl="1" eaLnBrk="0" fontAlgn="base" hangingPunct="0">
        <a:spcBef>
          <a:spcPct val="0"/>
        </a:spcBef>
        <a:spcAft>
          <a:spcPct val="0"/>
        </a:spcAft>
        <a:defRPr>
          <a:solidFill>
            <a:schemeClr val="tx2"/>
          </a:solidFill>
          <a:latin typeface="Calibri" panose="020F0502020204030204" pitchFamily="34" charset="0"/>
        </a:defRPr>
      </a:lvl9pPr>
    </p:titleStyle>
    <p:bodyStyle>
      <a:lvl1pPr algn="r" rtl="1" eaLnBrk="0" fontAlgn="base" hangingPunct="0">
        <a:spcBef>
          <a:spcPct val="20000"/>
        </a:spcBef>
        <a:spcAft>
          <a:spcPct val="0"/>
        </a:spcAft>
        <a:defRPr>
          <a:solidFill>
            <a:schemeClr val="tx1"/>
          </a:solidFill>
          <a:latin typeface="+mn-lt"/>
          <a:ea typeface="+mn-ea"/>
          <a:cs typeface="+mn-cs"/>
        </a:defRPr>
      </a:lvl1pPr>
      <a:lvl2pPr marL="457200" algn="r" rtl="1" eaLnBrk="0" fontAlgn="base" hangingPunct="0">
        <a:spcBef>
          <a:spcPct val="20000"/>
        </a:spcBef>
        <a:spcAft>
          <a:spcPct val="0"/>
        </a:spcAft>
        <a:defRPr>
          <a:solidFill>
            <a:schemeClr val="tx1"/>
          </a:solidFill>
          <a:latin typeface="+mn-lt"/>
          <a:ea typeface="+mn-ea"/>
          <a:cs typeface="+mn-cs"/>
        </a:defRPr>
      </a:lvl2pPr>
      <a:lvl3pPr marL="914400" algn="r" rtl="1" eaLnBrk="0" fontAlgn="base" hangingPunct="0">
        <a:spcBef>
          <a:spcPct val="20000"/>
        </a:spcBef>
        <a:spcAft>
          <a:spcPct val="0"/>
        </a:spcAft>
        <a:defRPr>
          <a:solidFill>
            <a:schemeClr val="tx1"/>
          </a:solidFill>
          <a:latin typeface="+mn-lt"/>
          <a:ea typeface="+mn-ea"/>
          <a:cs typeface="+mn-cs"/>
        </a:defRPr>
      </a:lvl3pPr>
      <a:lvl4pPr marL="1371600" algn="r" rtl="1" eaLnBrk="0" fontAlgn="base" hangingPunct="0">
        <a:spcBef>
          <a:spcPct val="20000"/>
        </a:spcBef>
        <a:spcAft>
          <a:spcPct val="0"/>
        </a:spcAft>
        <a:defRPr>
          <a:solidFill>
            <a:schemeClr val="tx1"/>
          </a:solidFill>
          <a:latin typeface="+mn-lt"/>
          <a:ea typeface="+mn-ea"/>
          <a:cs typeface="+mn-cs"/>
        </a:defRPr>
      </a:lvl4pPr>
      <a:lvl5pPr marL="1828800" algn="r" rtl="1" eaLnBrk="0" fontAlgn="base" hangingPunct="0">
        <a:spcBef>
          <a:spcPct val="20000"/>
        </a:spcBef>
        <a:spcAft>
          <a:spcPct val="0"/>
        </a:spcAft>
        <a:defRPr>
          <a:solidFill>
            <a:schemeClr val="tx1"/>
          </a:solidFill>
          <a:latin typeface="+mn-lt"/>
          <a:ea typeface="+mn-ea"/>
          <a:cs typeface="+mn-cs"/>
        </a:defRPr>
      </a:lvl5pPr>
      <a:lvl6pPr marL="2286000" algn="r" rtl="1">
        <a:defRPr>
          <a:latin typeface="+mn-lt"/>
          <a:ea typeface="+mn-ea"/>
          <a:cs typeface="+mn-cs"/>
        </a:defRPr>
      </a:lvl6pPr>
      <a:lvl7pPr marL="2743200" algn="r" rtl="1">
        <a:defRPr>
          <a:latin typeface="+mn-lt"/>
          <a:ea typeface="+mn-ea"/>
          <a:cs typeface="+mn-cs"/>
        </a:defRPr>
      </a:lvl7pPr>
      <a:lvl8pPr marL="3200400" algn="r" rtl="1">
        <a:defRPr>
          <a:latin typeface="+mn-lt"/>
          <a:ea typeface="+mn-ea"/>
          <a:cs typeface="+mn-cs"/>
        </a:defRPr>
      </a:lvl8pPr>
      <a:lvl9pPr marL="3657600" algn="r" rtl="1">
        <a:defRPr>
          <a:latin typeface="+mn-lt"/>
          <a:ea typeface="+mn-ea"/>
          <a:cs typeface="+mn-cs"/>
        </a:defRPr>
      </a:lvl9pPr>
    </p:bodyStyle>
    <p:otherStyle>
      <a:lvl1pPr marL="0" algn="r" rtl="1">
        <a:defRPr>
          <a:latin typeface="+mn-lt"/>
          <a:ea typeface="+mn-ea"/>
          <a:cs typeface="+mn-cs"/>
        </a:defRPr>
      </a:lvl1pPr>
      <a:lvl2pPr marL="457200" algn="r" rtl="1">
        <a:defRPr>
          <a:latin typeface="+mn-lt"/>
          <a:ea typeface="+mn-ea"/>
          <a:cs typeface="+mn-cs"/>
        </a:defRPr>
      </a:lvl2pPr>
      <a:lvl3pPr marL="914400" algn="r" rtl="1">
        <a:defRPr>
          <a:latin typeface="+mn-lt"/>
          <a:ea typeface="+mn-ea"/>
          <a:cs typeface="+mn-cs"/>
        </a:defRPr>
      </a:lvl3pPr>
      <a:lvl4pPr marL="1371600" algn="r" rtl="1">
        <a:defRPr>
          <a:latin typeface="+mn-lt"/>
          <a:ea typeface="+mn-ea"/>
          <a:cs typeface="+mn-cs"/>
        </a:defRPr>
      </a:lvl4pPr>
      <a:lvl5pPr marL="1828800" algn="r" rtl="1">
        <a:defRPr>
          <a:latin typeface="+mn-lt"/>
          <a:ea typeface="+mn-ea"/>
          <a:cs typeface="+mn-cs"/>
        </a:defRPr>
      </a:lvl5pPr>
      <a:lvl6pPr marL="2286000" algn="r" rtl="1">
        <a:defRPr>
          <a:latin typeface="+mn-lt"/>
          <a:ea typeface="+mn-ea"/>
          <a:cs typeface="+mn-cs"/>
        </a:defRPr>
      </a:lvl6pPr>
      <a:lvl7pPr marL="2743200" algn="r" rtl="1">
        <a:defRPr>
          <a:latin typeface="+mn-lt"/>
          <a:ea typeface="+mn-ea"/>
          <a:cs typeface="+mn-cs"/>
        </a:defRPr>
      </a:lvl7pPr>
      <a:lvl8pPr marL="3200400" algn="r" rtl="1">
        <a:defRPr>
          <a:latin typeface="+mn-lt"/>
          <a:ea typeface="+mn-ea"/>
          <a:cs typeface="+mn-cs"/>
        </a:defRPr>
      </a:lvl8pPr>
      <a:lvl9pPr marL="3657600" algn="r" rtl="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FCF9BA09-19C7-4779-B4D2-61930453B08C}"/>
              </a:ext>
            </a:extLst>
          </p:cNvPr>
          <p:cNvSpPr txBox="1"/>
          <p:nvPr/>
        </p:nvSpPr>
        <p:spPr>
          <a:xfrm>
            <a:off x="347663" y="88783"/>
            <a:ext cx="9536112" cy="320601"/>
          </a:xfrm>
          <a:prstGeom prst="rect">
            <a:avLst/>
          </a:prstGeom>
        </p:spPr>
        <p:txBody>
          <a:bodyPr lIns="0" tIns="12700" rIns="0" bIns="0" rtlCol="1">
            <a:spAutoFit/>
          </a:bodyPr>
          <a:lstStyle/>
          <a:p>
            <a:pPr marL="12700" rtl="1" eaLnBrk="1" fontAlgn="auto" hangingPunct="1">
              <a:spcBef>
                <a:spcPts val="100"/>
              </a:spcBef>
              <a:spcAft>
                <a:spcPts val="0"/>
              </a:spcAft>
              <a:defRPr/>
            </a:pPr>
            <a:r>
              <a:rPr sz="2000" dirty="0" err="1">
                <a:solidFill>
                  <a:schemeClr val="bg1"/>
                </a:solidFill>
                <a:latin typeface="+mj-lt"/>
              </a:rPr>
              <a:t>خطوات</a:t>
            </a:r>
            <a:r>
              <a:rPr sz="2000" dirty="0">
                <a:solidFill>
                  <a:schemeClr val="bg1"/>
                </a:solidFill>
                <a:latin typeface="+mj-lt"/>
              </a:rPr>
              <a:t> </a:t>
            </a:r>
            <a:r>
              <a:rPr lang="ar" sz="2000" b="1" kern="0" dirty="0">
                <a:solidFill>
                  <a:schemeClr val="bg1"/>
                </a:solidFill>
                <a:latin typeface="+mj-lt"/>
                <a:cs typeface="Arial"/>
              </a:rPr>
              <a:t>خلع</a:t>
            </a:r>
            <a:r>
              <a:rPr sz="2000" dirty="0">
                <a:solidFill>
                  <a:schemeClr val="bg1"/>
                </a:solidFill>
                <a:latin typeface="+mj-lt"/>
              </a:rPr>
              <a:t> </a:t>
            </a:r>
            <a:r>
              <a:rPr sz="2000" dirty="0" err="1">
                <a:solidFill>
                  <a:schemeClr val="bg1"/>
                </a:solidFill>
                <a:latin typeface="+mj-lt"/>
              </a:rPr>
              <a:t>معدات</a:t>
            </a:r>
            <a:r>
              <a:rPr sz="2000" dirty="0">
                <a:solidFill>
                  <a:schemeClr val="bg1"/>
                </a:solidFill>
                <a:latin typeface="+mj-lt"/>
              </a:rPr>
              <a:t> </a:t>
            </a:r>
            <a:r>
              <a:rPr sz="2000" dirty="0" err="1">
                <a:solidFill>
                  <a:schemeClr val="bg1"/>
                </a:solidFill>
                <a:latin typeface="+mj-lt"/>
              </a:rPr>
              <a:t>الوقاية</a:t>
            </a:r>
            <a:r>
              <a:rPr sz="2000" dirty="0">
                <a:solidFill>
                  <a:schemeClr val="bg1"/>
                </a:solidFill>
                <a:latin typeface="+mj-lt"/>
              </a:rPr>
              <a:t> </a:t>
            </a:r>
            <a:r>
              <a:rPr sz="2000" dirty="0" err="1">
                <a:solidFill>
                  <a:schemeClr val="bg1"/>
                </a:solidFill>
                <a:latin typeface="+mj-lt"/>
              </a:rPr>
              <a:t>الشخصية</a:t>
            </a:r>
            <a:r>
              <a:rPr sz="2000" dirty="0">
                <a:solidFill>
                  <a:schemeClr val="bg1"/>
                </a:solidFill>
                <a:latin typeface="+mj-lt"/>
              </a:rPr>
              <a:t>، </a:t>
            </a:r>
            <a:r>
              <a:rPr sz="2000" dirty="0" err="1">
                <a:solidFill>
                  <a:schemeClr val="bg1"/>
                </a:solidFill>
                <a:latin typeface="+mj-lt"/>
              </a:rPr>
              <a:t>وتشم</a:t>
            </a:r>
            <a:r>
              <a:rPr lang="ar-EG" sz="2000" dirty="0">
                <a:solidFill>
                  <a:schemeClr val="bg1"/>
                </a:solidFill>
                <a:latin typeface="+mj-lt"/>
              </a:rPr>
              <a:t>ل </a:t>
            </a:r>
            <a:r>
              <a:rPr lang="ar-EG" sz="2000" b="1" dirty="0" smtClean="0">
                <a:solidFill>
                  <a:schemeClr val="bg1"/>
                </a:solidFill>
                <a:latin typeface="+mj-lt"/>
              </a:rPr>
              <a:t>البذلة </a:t>
            </a:r>
            <a:r>
              <a:rPr lang="ar-EG" sz="2000" b="1" dirty="0">
                <a:solidFill>
                  <a:schemeClr val="bg1"/>
                </a:solidFill>
                <a:latin typeface="+mj-lt"/>
              </a:rPr>
              <a:t>الواقية</a:t>
            </a:r>
            <a:endParaRPr sz="2000" b="1" kern="0" dirty="0">
              <a:solidFill>
                <a:schemeClr val="bg1"/>
              </a:solidFill>
              <a:latin typeface="+mj-lt"/>
              <a:cs typeface="Arial"/>
            </a:endParaRPr>
          </a:p>
        </p:txBody>
      </p:sp>
      <p:sp>
        <p:nvSpPr>
          <p:cNvPr id="2051" name="object 3">
            <a:extLst>
              <a:ext uri="{FF2B5EF4-FFF2-40B4-BE49-F238E27FC236}">
                <a16:creationId xmlns:a16="http://schemas.microsoft.com/office/drawing/2014/main" id="{B2FF7024-72AE-4CED-86AF-2FB4A07DC30E}"/>
              </a:ext>
            </a:extLst>
          </p:cNvPr>
          <p:cNvSpPr>
            <a:spLocks/>
          </p:cNvSpPr>
          <p:nvPr/>
        </p:nvSpPr>
        <p:spPr bwMode="auto">
          <a:xfrm>
            <a:off x="0" y="14285913"/>
            <a:ext cx="10680700" cy="827087"/>
          </a:xfrm>
          <a:custGeom>
            <a:avLst/>
            <a:gdLst>
              <a:gd name="T0" fmla="*/ 10680573 w 10680700"/>
              <a:gd name="T1" fmla="*/ 0 h 826769"/>
              <a:gd name="T2" fmla="*/ 0 w 10680700"/>
              <a:gd name="T3" fmla="*/ 0 h 826769"/>
              <a:gd name="T4" fmla="*/ 0 w 10680700"/>
              <a:gd name="T5" fmla="*/ 826769 h 826769"/>
              <a:gd name="T6" fmla="*/ 10680573 w 10680700"/>
              <a:gd name="T7" fmla="*/ 826769 h 826769"/>
              <a:gd name="T8" fmla="*/ 10680573 w 10680700"/>
              <a:gd name="T9" fmla="*/ 0 h 826769"/>
            </a:gdLst>
            <a:ahLst/>
            <a:cxnLst>
              <a:cxn ang="0">
                <a:pos x="T0" y="T1"/>
              </a:cxn>
              <a:cxn ang="0">
                <a:pos x="T2" y="T3"/>
              </a:cxn>
              <a:cxn ang="0">
                <a:pos x="T4" y="T5"/>
              </a:cxn>
              <a:cxn ang="0">
                <a:pos x="T6" y="T7"/>
              </a:cxn>
              <a:cxn ang="0">
                <a:pos x="T8" y="T9"/>
              </a:cxn>
            </a:cxnLst>
            <a:rect l="0" t="0" r="r" b="b"/>
            <a:pathLst>
              <a:path w="10680700" h="826769">
                <a:moveTo>
                  <a:pt x="10680573" y="0"/>
                </a:moveTo>
                <a:lnTo>
                  <a:pt x="0" y="0"/>
                </a:lnTo>
                <a:lnTo>
                  <a:pt x="0" y="826769"/>
                </a:lnTo>
                <a:lnTo>
                  <a:pt x="10680573" y="826769"/>
                </a:lnTo>
                <a:lnTo>
                  <a:pt x="10680573" y="0"/>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sp>
        <p:nvSpPr>
          <p:cNvPr id="4" name="object 4">
            <a:extLst>
              <a:ext uri="{FF2B5EF4-FFF2-40B4-BE49-F238E27FC236}">
                <a16:creationId xmlns:a16="http://schemas.microsoft.com/office/drawing/2014/main" id="{0A79F7C1-D6BA-4177-9803-38D806C81DBF}"/>
              </a:ext>
            </a:extLst>
          </p:cNvPr>
          <p:cNvSpPr txBox="1"/>
          <p:nvPr/>
        </p:nvSpPr>
        <p:spPr>
          <a:xfrm>
            <a:off x="708025" y="14346238"/>
            <a:ext cx="9277350" cy="346075"/>
          </a:xfrm>
          <a:prstGeom prst="rect">
            <a:avLst/>
          </a:prstGeom>
        </p:spPr>
        <p:txBody>
          <a:bodyPr lIns="0" tIns="30480" rIns="0" bIns="0" rtlCol="1">
            <a:spAutoFit/>
          </a:bodyPr>
          <a:lstStyle>
            <a:lvl1pPr marL="1270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ts val="1200"/>
              </a:lnSpc>
              <a:spcBef>
                <a:spcPts val="238"/>
              </a:spcBef>
            </a:pPr>
            <a:r>
              <a:rPr lang="ar" sz="11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اتخذت منظمة الصحة العالمية كل الاحتياطات المعقولة للتحقق من المعلومات الواردة في هذا المنشور. ولكن المواد المنشورة تُوزَّع دون أي ضمان من أي نوع، سواء أكان صريحًا أو ضمنيًّا. ومن ثمَّ تقع على القارئ مسؤولية تفسير المواد واستعمالها.</a:t>
            </a:r>
            <a:r>
              <a:rPr lang="ar-EG" sz="11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 </a:t>
            </a:r>
            <a:r>
              <a:rPr lang="ar" sz="1100" kern="0" dirty="0">
                <a:solidFill>
                  <a:srgbClr val="FFFFFF"/>
                </a:solidFill>
                <a:latin typeface="Gill Sans MT"/>
                <a:cs typeface="Gill Sans MT"/>
              </a:rPr>
              <a:t>ومنظمة الصحة العالمية ليست مسؤولة بأي حال عن الأضرار التي قد تترتب على استعمالها.</a:t>
            </a:r>
            <a:endParaRPr lang="en-US" altLang="en-US" sz="11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5" name="object 5">
            <a:extLst>
              <a:ext uri="{FF2B5EF4-FFF2-40B4-BE49-F238E27FC236}">
                <a16:creationId xmlns:a16="http://schemas.microsoft.com/office/drawing/2014/main" id="{CDDEB41B-B32D-476F-B0FB-FFDF3CFCE031}"/>
              </a:ext>
            </a:extLst>
          </p:cNvPr>
          <p:cNvSpPr txBox="1"/>
          <p:nvPr/>
        </p:nvSpPr>
        <p:spPr>
          <a:xfrm>
            <a:off x="708025" y="14651038"/>
            <a:ext cx="5632450" cy="182101"/>
          </a:xfrm>
          <a:prstGeom prst="rect">
            <a:avLst/>
          </a:prstGeom>
        </p:spPr>
        <p:txBody>
          <a:bodyPr lIns="0" tIns="12700" rIns="0" bIns="0" rtlCol="1">
            <a:spAutoFit/>
          </a:bodyPr>
          <a:lstStyle/>
          <a:p>
            <a:pPr marL="12700" rtl="1" eaLnBrk="1" fontAlgn="auto" hangingPunct="1">
              <a:spcBef>
                <a:spcPts val="100"/>
              </a:spcBef>
              <a:spcAft>
                <a:spcPts val="0"/>
              </a:spcAft>
              <a:defRPr/>
            </a:pPr>
            <a:endParaRPr sz="1100" kern="0" dirty="0">
              <a:solidFill>
                <a:sysClr val="windowText" lastClr="000000"/>
              </a:solidFill>
              <a:latin typeface="Gill Sans MT"/>
              <a:cs typeface="Gill Sans MT"/>
            </a:endParaRPr>
          </a:p>
        </p:txBody>
      </p:sp>
      <p:grpSp>
        <p:nvGrpSpPr>
          <p:cNvPr id="2054" name="object 6">
            <a:extLst>
              <a:ext uri="{FF2B5EF4-FFF2-40B4-BE49-F238E27FC236}">
                <a16:creationId xmlns:a16="http://schemas.microsoft.com/office/drawing/2014/main" id="{2343134E-1949-44A6-86CE-C45337B124BF}"/>
              </a:ext>
            </a:extLst>
          </p:cNvPr>
          <p:cNvGrpSpPr>
            <a:grpSpLocks/>
          </p:cNvGrpSpPr>
          <p:nvPr/>
        </p:nvGrpSpPr>
        <p:grpSpPr bwMode="auto">
          <a:xfrm>
            <a:off x="7900988" y="13430250"/>
            <a:ext cx="2065337" cy="633413"/>
            <a:chOff x="7901305" y="13430504"/>
            <a:chExt cx="2065655" cy="633095"/>
          </a:xfrm>
        </p:grpSpPr>
        <p:pic>
          <p:nvPicPr>
            <p:cNvPr id="2089" name="object 7">
              <a:extLst>
                <a:ext uri="{FF2B5EF4-FFF2-40B4-BE49-F238E27FC236}">
                  <a16:creationId xmlns:a16="http://schemas.microsoft.com/office/drawing/2014/main" id="{0BFB21D3-AF10-4008-89D6-EC11DA050D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1305" y="13430504"/>
              <a:ext cx="1370355" cy="632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0" name="object 8">
              <a:extLst>
                <a:ext uri="{FF2B5EF4-FFF2-40B4-BE49-F238E27FC236}">
                  <a16:creationId xmlns:a16="http://schemas.microsoft.com/office/drawing/2014/main" id="{3EAF6249-66CE-4963-BBC6-63018D17EF61}"/>
                </a:ext>
              </a:extLst>
            </p:cNvPr>
            <p:cNvSpPr>
              <a:spLocks/>
            </p:cNvSpPr>
            <p:nvPr/>
          </p:nvSpPr>
          <p:spPr bwMode="auto">
            <a:xfrm>
              <a:off x="9088933" y="13535050"/>
              <a:ext cx="30480" cy="193040"/>
            </a:xfrm>
            <a:custGeom>
              <a:avLst/>
              <a:gdLst>
                <a:gd name="T0" fmla="*/ 30365 w 30479"/>
                <a:gd name="T1" fmla="*/ 0 h 193040"/>
                <a:gd name="T2" fmla="*/ 0 w 30479"/>
                <a:gd name="T3" fmla="*/ 0 h 193040"/>
                <a:gd name="T4" fmla="*/ 0 w 30479"/>
                <a:gd name="T5" fmla="*/ 192786 h 193040"/>
                <a:gd name="T6" fmla="*/ 30365 w 30479"/>
                <a:gd name="T7" fmla="*/ 192786 h 193040"/>
                <a:gd name="T8" fmla="*/ 30365 w 30479"/>
                <a:gd name="T9" fmla="*/ 0 h 193040"/>
              </a:gdLst>
              <a:ahLst/>
              <a:cxnLst>
                <a:cxn ang="0">
                  <a:pos x="T0" y="T1"/>
                </a:cxn>
                <a:cxn ang="0">
                  <a:pos x="T2" y="T3"/>
                </a:cxn>
                <a:cxn ang="0">
                  <a:pos x="T4" y="T5"/>
                </a:cxn>
                <a:cxn ang="0">
                  <a:pos x="T6" y="T7"/>
                </a:cxn>
                <a:cxn ang="0">
                  <a:pos x="T8" y="T9"/>
                </a:cxn>
              </a:cxnLst>
              <a:rect l="0" t="0" r="r" b="b"/>
              <a:pathLst>
                <a:path w="30479" h="193040">
                  <a:moveTo>
                    <a:pt x="30365" y="0"/>
                  </a:moveTo>
                  <a:lnTo>
                    <a:pt x="0" y="0"/>
                  </a:lnTo>
                  <a:lnTo>
                    <a:pt x="0" y="192786"/>
                  </a:lnTo>
                  <a:lnTo>
                    <a:pt x="30365" y="192786"/>
                  </a:lnTo>
                  <a:lnTo>
                    <a:pt x="30365" y="0"/>
                  </a:lnTo>
                  <a:close/>
                </a:path>
              </a:pathLst>
            </a:custGeom>
            <a:solidFill>
              <a:srgbClr val="0093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091" name="object 9">
              <a:extLst>
                <a:ext uri="{FF2B5EF4-FFF2-40B4-BE49-F238E27FC236}">
                  <a16:creationId xmlns:a16="http://schemas.microsoft.com/office/drawing/2014/main" id="{FD9E50C9-E090-45D8-86EE-1FB5575BFA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38983" y="13535050"/>
              <a:ext cx="107950" cy="194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2" name="object 10">
              <a:extLst>
                <a:ext uri="{FF2B5EF4-FFF2-40B4-BE49-F238E27FC236}">
                  <a16:creationId xmlns:a16="http://schemas.microsoft.com/office/drawing/2014/main" id="{72AF42A5-8472-44EA-8371-7AB1EA99495F}"/>
                </a:ext>
              </a:extLst>
            </p:cNvPr>
            <p:cNvSpPr>
              <a:spLocks/>
            </p:cNvSpPr>
            <p:nvPr/>
          </p:nvSpPr>
          <p:spPr bwMode="auto">
            <a:xfrm>
              <a:off x="9345981" y="13548360"/>
              <a:ext cx="113664" cy="179070"/>
            </a:xfrm>
            <a:custGeom>
              <a:avLst/>
              <a:gdLst>
                <a:gd name="T0" fmla="*/ 113334 w 113665"/>
                <a:gd name="T1" fmla="*/ 0 h 179069"/>
                <a:gd name="T2" fmla="*/ 82003 w 113665"/>
                <a:gd name="T3" fmla="*/ 0 h 179069"/>
                <a:gd name="T4" fmla="*/ 82003 w 113665"/>
                <a:gd name="T5" fmla="*/ 73660 h 179069"/>
                <a:gd name="T6" fmla="*/ 31330 w 113665"/>
                <a:gd name="T7" fmla="*/ 73660 h 179069"/>
                <a:gd name="T8" fmla="*/ 31330 w 113665"/>
                <a:gd name="T9" fmla="*/ 0 h 179069"/>
                <a:gd name="T10" fmla="*/ 0 w 113665"/>
                <a:gd name="T11" fmla="*/ 0 h 179069"/>
                <a:gd name="T12" fmla="*/ 0 w 113665"/>
                <a:gd name="T13" fmla="*/ 73660 h 179069"/>
                <a:gd name="T14" fmla="*/ 0 w 113665"/>
                <a:gd name="T15" fmla="*/ 100330 h 179069"/>
                <a:gd name="T16" fmla="*/ 0 w 113665"/>
                <a:gd name="T17" fmla="*/ 179070 h 179069"/>
                <a:gd name="T18" fmla="*/ 31330 w 113665"/>
                <a:gd name="T19" fmla="*/ 179070 h 179069"/>
                <a:gd name="T20" fmla="*/ 31330 w 113665"/>
                <a:gd name="T21" fmla="*/ 100330 h 179069"/>
                <a:gd name="T22" fmla="*/ 82003 w 113665"/>
                <a:gd name="T23" fmla="*/ 100330 h 179069"/>
                <a:gd name="T24" fmla="*/ 82003 w 113665"/>
                <a:gd name="T25" fmla="*/ 179070 h 179069"/>
                <a:gd name="T26" fmla="*/ 113334 w 113665"/>
                <a:gd name="T27" fmla="*/ 179070 h 179069"/>
                <a:gd name="T28" fmla="*/ 113334 w 113665"/>
                <a:gd name="T29" fmla="*/ 100330 h 179069"/>
                <a:gd name="T30" fmla="*/ 113334 w 113665"/>
                <a:gd name="T31" fmla="*/ 73660 h 179069"/>
                <a:gd name="T32" fmla="*/ 113334 w 113665"/>
                <a:gd name="T33" fmla="*/ 0 h 179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3665" h="179069">
                  <a:moveTo>
                    <a:pt x="113334" y="0"/>
                  </a:moveTo>
                  <a:lnTo>
                    <a:pt x="82003" y="0"/>
                  </a:lnTo>
                  <a:lnTo>
                    <a:pt x="82003" y="73660"/>
                  </a:lnTo>
                  <a:lnTo>
                    <a:pt x="31330" y="73660"/>
                  </a:lnTo>
                  <a:lnTo>
                    <a:pt x="31330" y="0"/>
                  </a:lnTo>
                  <a:lnTo>
                    <a:pt x="0" y="0"/>
                  </a:lnTo>
                  <a:lnTo>
                    <a:pt x="0" y="73660"/>
                  </a:lnTo>
                  <a:lnTo>
                    <a:pt x="0" y="100330"/>
                  </a:lnTo>
                  <a:lnTo>
                    <a:pt x="0" y="179070"/>
                  </a:lnTo>
                  <a:lnTo>
                    <a:pt x="31330" y="179070"/>
                  </a:lnTo>
                  <a:lnTo>
                    <a:pt x="31330" y="100330"/>
                  </a:lnTo>
                  <a:lnTo>
                    <a:pt x="82003" y="100330"/>
                  </a:lnTo>
                  <a:lnTo>
                    <a:pt x="82003" y="179070"/>
                  </a:lnTo>
                  <a:lnTo>
                    <a:pt x="113334" y="179070"/>
                  </a:lnTo>
                  <a:lnTo>
                    <a:pt x="113334" y="100330"/>
                  </a:lnTo>
                  <a:lnTo>
                    <a:pt x="113334" y="73660"/>
                  </a:lnTo>
                  <a:lnTo>
                    <a:pt x="113334" y="0"/>
                  </a:lnTo>
                  <a:close/>
                </a:path>
              </a:pathLst>
            </a:custGeom>
            <a:solidFill>
              <a:srgbClr val="0093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093" name="object 11">
              <a:extLst>
                <a:ext uri="{FF2B5EF4-FFF2-40B4-BE49-F238E27FC236}">
                  <a16:creationId xmlns:a16="http://schemas.microsoft.com/office/drawing/2014/main" id="{712B7C04-E19A-4C40-B32C-A0EC486549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9648" y="13593407"/>
              <a:ext cx="219341" cy="136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4" name="object 12">
              <a:extLst>
                <a:ext uri="{FF2B5EF4-FFF2-40B4-BE49-F238E27FC236}">
                  <a16:creationId xmlns:a16="http://schemas.microsoft.com/office/drawing/2014/main" id="{1D6D2749-8511-4555-AC7A-E99DF0A2ED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27146" y="13535050"/>
              <a:ext cx="239166" cy="194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5" name="object 13">
              <a:extLst>
                <a:ext uri="{FF2B5EF4-FFF2-40B4-BE49-F238E27FC236}">
                  <a16:creationId xmlns:a16="http://schemas.microsoft.com/office/drawing/2014/main" id="{66381650-D1B6-4B54-B43C-37A8DAE42998}"/>
                </a:ext>
              </a:extLst>
            </p:cNvPr>
            <p:cNvSpPr>
              <a:spLocks/>
            </p:cNvSpPr>
            <p:nvPr/>
          </p:nvSpPr>
          <p:spPr bwMode="auto">
            <a:xfrm>
              <a:off x="9299029" y="13768908"/>
              <a:ext cx="31750" cy="189230"/>
            </a:xfrm>
            <a:custGeom>
              <a:avLst/>
              <a:gdLst>
                <a:gd name="T0" fmla="*/ 30848 w 31750"/>
                <a:gd name="T1" fmla="*/ 56299 h 189230"/>
                <a:gd name="T2" fmla="*/ 482 w 31750"/>
                <a:gd name="T3" fmla="*/ 56299 h 189230"/>
                <a:gd name="T4" fmla="*/ 482 w 31750"/>
                <a:gd name="T5" fmla="*/ 188683 h 189230"/>
                <a:gd name="T6" fmla="*/ 30848 w 31750"/>
                <a:gd name="T7" fmla="*/ 188683 h 189230"/>
                <a:gd name="T8" fmla="*/ 30848 w 31750"/>
                <a:gd name="T9" fmla="*/ 56299 h 189230"/>
                <a:gd name="T10" fmla="*/ 31343 w 31750"/>
                <a:gd name="T11" fmla="*/ 0 h 189230"/>
                <a:gd name="T12" fmla="*/ 0 w 31750"/>
                <a:gd name="T13" fmla="*/ 0 h 189230"/>
                <a:gd name="T14" fmla="*/ 0 w 31750"/>
                <a:gd name="T15" fmla="*/ 31356 h 189230"/>
                <a:gd name="T16" fmla="*/ 31343 w 31750"/>
                <a:gd name="T17" fmla="*/ 31356 h 189230"/>
                <a:gd name="T18" fmla="*/ 31343 w 31750"/>
                <a:gd name="T19" fmla="*/ 0 h 189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750" h="189230">
                  <a:moveTo>
                    <a:pt x="30848" y="56299"/>
                  </a:moveTo>
                  <a:lnTo>
                    <a:pt x="482" y="56299"/>
                  </a:lnTo>
                  <a:lnTo>
                    <a:pt x="482" y="188683"/>
                  </a:lnTo>
                  <a:lnTo>
                    <a:pt x="30848" y="188683"/>
                  </a:lnTo>
                  <a:lnTo>
                    <a:pt x="30848" y="56299"/>
                  </a:lnTo>
                  <a:close/>
                </a:path>
                <a:path w="31750" h="189230">
                  <a:moveTo>
                    <a:pt x="31343" y="0"/>
                  </a:moveTo>
                  <a:lnTo>
                    <a:pt x="0" y="0"/>
                  </a:lnTo>
                  <a:lnTo>
                    <a:pt x="0" y="31356"/>
                  </a:lnTo>
                  <a:lnTo>
                    <a:pt x="31343" y="31356"/>
                  </a:lnTo>
                  <a:lnTo>
                    <a:pt x="31343" y="0"/>
                  </a:lnTo>
                  <a:close/>
                </a:path>
              </a:pathLst>
            </a:custGeom>
            <a:solidFill>
              <a:srgbClr val="0093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096" name="object 14">
              <a:extLst>
                <a:ext uri="{FF2B5EF4-FFF2-40B4-BE49-F238E27FC236}">
                  <a16:creationId xmlns:a16="http://schemas.microsoft.com/office/drawing/2014/main" id="{1E9214DE-C336-4578-B141-33EF89F9986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58122" y="13788187"/>
              <a:ext cx="293281"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7" name="object 15">
              <a:extLst>
                <a:ext uri="{FF2B5EF4-FFF2-40B4-BE49-F238E27FC236}">
                  <a16:creationId xmlns:a16="http://schemas.microsoft.com/office/drawing/2014/main" id="{D1951BC8-DDCE-4667-934F-35A00901B993}"/>
                </a:ext>
              </a:extLst>
            </p:cNvPr>
            <p:cNvSpPr>
              <a:spLocks/>
            </p:cNvSpPr>
            <p:nvPr/>
          </p:nvSpPr>
          <p:spPr bwMode="auto">
            <a:xfrm>
              <a:off x="9672244" y="13768908"/>
              <a:ext cx="34290" cy="189230"/>
            </a:xfrm>
            <a:custGeom>
              <a:avLst/>
              <a:gdLst>
                <a:gd name="T0" fmla="*/ 31330 w 34290"/>
                <a:gd name="T1" fmla="*/ 0 h 189230"/>
                <a:gd name="T2" fmla="*/ 0 w 34290"/>
                <a:gd name="T3" fmla="*/ 0 h 189230"/>
                <a:gd name="T4" fmla="*/ 0 w 34290"/>
                <a:gd name="T5" fmla="*/ 31356 h 189230"/>
                <a:gd name="T6" fmla="*/ 31330 w 34290"/>
                <a:gd name="T7" fmla="*/ 31356 h 189230"/>
                <a:gd name="T8" fmla="*/ 31330 w 34290"/>
                <a:gd name="T9" fmla="*/ 0 h 189230"/>
                <a:gd name="T10" fmla="*/ 34239 w 34290"/>
                <a:gd name="T11" fmla="*/ 56299 h 189230"/>
                <a:gd name="T12" fmla="*/ 3873 w 34290"/>
                <a:gd name="T13" fmla="*/ 56299 h 189230"/>
                <a:gd name="T14" fmla="*/ 3873 w 34290"/>
                <a:gd name="T15" fmla="*/ 188683 h 189230"/>
                <a:gd name="T16" fmla="*/ 34239 w 34290"/>
                <a:gd name="T17" fmla="*/ 188683 h 189230"/>
                <a:gd name="T18" fmla="*/ 34239 w 34290"/>
                <a:gd name="T19" fmla="*/ 56299 h 189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90" h="189230">
                  <a:moveTo>
                    <a:pt x="31330" y="0"/>
                  </a:moveTo>
                  <a:lnTo>
                    <a:pt x="0" y="0"/>
                  </a:lnTo>
                  <a:lnTo>
                    <a:pt x="0" y="31356"/>
                  </a:lnTo>
                  <a:lnTo>
                    <a:pt x="31330" y="31356"/>
                  </a:lnTo>
                  <a:lnTo>
                    <a:pt x="31330" y="0"/>
                  </a:lnTo>
                  <a:close/>
                </a:path>
                <a:path w="34290" h="189230">
                  <a:moveTo>
                    <a:pt x="34239" y="56299"/>
                  </a:moveTo>
                  <a:lnTo>
                    <a:pt x="3873" y="56299"/>
                  </a:lnTo>
                  <a:lnTo>
                    <a:pt x="3873" y="188683"/>
                  </a:lnTo>
                  <a:lnTo>
                    <a:pt x="34239" y="188683"/>
                  </a:lnTo>
                  <a:lnTo>
                    <a:pt x="34239" y="56299"/>
                  </a:lnTo>
                  <a:close/>
                </a:path>
              </a:pathLst>
            </a:custGeom>
            <a:solidFill>
              <a:srgbClr val="0093D5"/>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pic>
          <p:nvPicPr>
            <p:cNvPr id="2098" name="object 16">
              <a:extLst>
                <a:ext uri="{FF2B5EF4-FFF2-40B4-BE49-F238E27FC236}">
                  <a16:creationId xmlns:a16="http://schemas.microsoft.com/office/drawing/2014/main" id="{2CDFA190-5FEC-432E-8396-21C3B9F87D1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29736" y="13823150"/>
              <a:ext cx="110883" cy="136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9" name="object 17">
              <a:extLst>
                <a:ext uri="{FF2B5EF4-FFF2-40B4-BE49-F238E27FC236}">
                  <a16:creationId xmlns:a16="http://schemas.microsoft.com/office/drawing/2014/main" id="{EB5A43E0-D43B-4C7B-9349-3C88F8E1567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66084" y="13823150"/>
              <a:ext cx="100622" cy="134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object 18">
            <a:extLst>
              <a:ext uri="{FF2B5EF4-FFF2-40B4-BE49-F238E27FC236}">
                <a16:creationId xmlns:a16="http://schemas.microsoft.com/office/drawing/2014/main" id="{E756F6B0-985D-4F62-B7D6-48C96DF6E0C9}"/>
              </a:ext>
            </a:extLst>
          </p:cNvPr>
          <p:cNvSpPr txBox="1"/>
          <p:nvPr/>
        </p:nvSpPr>
        <p:spPr>
          <a:xfrm>
            <a:off x="334963" y="779463"/>
            <a:ext cx="2116137" cy="3554050"/>
          </a:xfrm>
          <a:prstGeom prst="rect">
            <a:avLst/>
          </a:prstGeom>
        </p:spPr>
        <p:txBody>
          <a:bodyPr lIns="0" tIns="50165" rIns="0" bIns="0" rtlCol="1">
            <a:spAutoFit/>
          </a:bodyPr>
          <a:lstStyle>
            <a:lvl1pPr marL="209550" indent="-171450" algn="r" rtl="1">
              <a:tabLst>
                <a:tab pos="209550" algn="l"/>
              </a:tabLst>
              <a:defRPr>
                <a:solidFill>
                  <a:schemeClr val="tx1"/>
                </a:solidFill>
                <a:latin typeface="Arial" panose="020B0604020202020204" pitchFamily="34" charset="0"/>
              </a:defRPr>
            </a:lvl1pPr>
            <a:lvl2pPr marL="742950" indent="-285750" algn="r" rtl="1">
              <a:tabLst>
                <a:tab pos="209550" algn="l"/>
              </a:tabLst>
              <a:defRPr>
                <a:solidFill>
                  <a:schemeClr val="tx1"/>
                </a:solidFill>
                <a:latin typeface="Arial" panose="020B0604020202020204" pitchFamily="34" charset="0"/>
              </a:defRPr>
            </a:lvl2pPr>
            <a:lvl3pPr marL="1143000" indent="-228600" algn="r" rtl="1">
              <a:tabLst>
                <a:tab pos="209550" algn="l"/>
              </a:tabLst>
              <a:defRPr>
                <a:solidFill>
                  <a:schemeClr val="tx1"/>
                </a:solidFill>
                <a:latin typeface="Arial" panose="020B0604020202020204" pitchFamily="34" charset="0"/>
              </a:defRPr>
            </a:lvl3pPr>
            <a:lvl4pPr marL="1600200" indent="-228600" algn="r" rtl="1">
              <a:tabLst>
                <a:tab pos="209550" algn="l"/>
              </a:tabLst>
              <a:defRPr>
                <a:solidFill>
                  <a:schemeClr val="tx1"/>
                </a:solidFill>
                <a:latin typeface="Arial" panose="020B0604020202020204" pitchFamily="34" charset="0"/>
              </a:defRPr>
            </a:lvl4pPr>
            <a:lvl5pPr marL="2057400" indent="-228600" algn="r" rtl="1">
              <a:tabLst>
                <a:tab pos="209550" algn="l"/>
              </a:tabLst>
              <a:defRPr>
                <a:solidFill>
                  <a:schemeClr val="tx1"/>
                </a:solidFill>
                <a:latin typeface="Arial" panose="020B0604020202020204" pitchFamily="34" charset="0"/>
              </a:defRPr>
            </a:lvl5pPr>
            <a:lvl6pPr marL="2514600" indent="-228600" algn="r" rtl="1" eaLnBrk="0" fontAlgn="base" hangingPunct="0">
              <a:spcBef>
                <a:spcPct val="0"/>
              </a:spcBef>
              <a:spcAft>
                <a:spcPct val="0"/>
              </a:spcAft>
              <a:tabLst>
                <a:tab pos="209550" algn="l"/>
              </a:tabLst>
              <a:defRPr>
                <a:solidFill>
                  <a:schemeClr val="tx1"/>
                </a:solidFill>
                <a:latin typeface="Arial" panose="020B0604020202020204" pitchFamily="34" charset="0"/>
              </a:defRPr>
            </a:lvl6pPr>
            <a:lvl7pPr marL="2971800" indent="-228600" algn="r" rtl="1" eaLnBrk="0" fontAlgn="base" hangingPunct="0">
              <a:spcBef>
                <a:spcPct val="0"/>
              </a:spcBef>
              <a:spcAft>
                <a:spcPct val="0"/>
              </a:spcAft>
              <a:tabLst>
                <a:tab pos="209550" algn="l"/>
              </a:tabLst>
              <a:defRPr>
                <a:solidFill>
                  <a:schemeClr val="tx1"/>
                </a:solidFill>
                <a:latin typeface="Arial" panose="020B0604020202020204" pitchFamily="34" charset="0"/>
              </a:defRPr>
            </a:lvl7pPr>
            <a:lvl8pPr marL="3429000" indent="-228600" algn="r" rtl="1" eaLnBrk="0" fontAlgn="base" hangingPunct="0">
              <a:spcBef>
                <a:spcPct val="0"/>
              </a:spcBef>
              <a:spcAft>
                <a:spcPct val="0"/>
              </a:spcAft>
              <a:tabLst>
                <a:tab pos="209550" algn="l"/>
              </a:tabLst>
              <a:defRPr>
                <a:solidFill>
                  <a:schemeClr val="tx1"/>
                </a:solidFill>
                <a:latin typeface="Arial" panose="020B0604020202020204" pitchFamily="34" charset="0"/>
              </a:defRPr>
            </a:lvl8pPr>
            <a:lvl9pPr marL="3886200" indent="-228600" algn="r" rtl="1" eaLnBrk="0" fontAlgn="base" hangingPunct="0">
              <a:spcBef>
                <a:spcPct val="0"/>
              </a:spcBef>
              <a:spcAft>
                <a:spcPct val="0"/>
              </a:spcAft>
              <a:tabLst>
                <a:tab pos="209550" algn="l"/>
              </a:tabLst>
              <a:defRPr>
                <a:solidFill>
                  <a:schemeClr val="tx1"/>
                </a:solidFill>
                <a:latin typeface="Arial" panose="020B0604020202020204" pitchFamily="34" charset="0"/>
              </a:defRPr>
            </a:lvl9pPr>
          </a:lstStyle>
          <a:p>
            <a:pPr rtl="1" eaLnBrk="1" hangingPunct="1">
              <a:lnSpc>
                <a:spcPct val="88000"/>
              </a:lnSpc>
              <a:spcBef>
                <a:spcPts val="400"/>
              </a:spcBef>
              <a:buClr>
                <a:srgbClr val="B72026"/>
              </a:buClr>
              <a:buSzPct val="111000"/>
              <a:buFont typeface="Arial" panose="020B0604020202020204" pitchFamily="34" charset="0"/>
              <a:buAutoNum type="arabicPlain"/>
            </a:pPr>
            <a:r>
              <a:rPr lang="ar" dirty="0">
                <a:solidFill>
                  <a:srgbClr val="231F20"/>
                </a:solidFill>
                <a:cs typeface="Arial" panose="020B0604020202020204" pitchFamily="34" charset="0"/>
              </a:rPr>
              <a:t>اخلع دائمًا معدات الوقاية الشخصية تحت </a:t>
            </a:r>
            <a:r>
              <a:rPr lang="ar" dirty="0">
                <a:solidFill>
                  <a:srgbClr val="C00000"/>
                </a:solidFill>
                <a:cs typeface="Arial" panose="020B0604020202020204" pitchFamily="34" charset="0"/>
              </a:rPr>
              <a:t>توجيه وإرشاد مراقب مُدرَّب</a:t>
            </a:r>
            <a:r>
              <a:rPr lang="ar" dirty="0">
                <a:solidFill>
                  <a:srgbClr val="B72026"/>
                </a:solidFill>
                <a:cs typeface="Arial" panose="020B0604020202020204" pitchFamily="34" charset="0"/>
              </a:rPr>
              <a:t> </a:t>
            </a:r>
            <a:r>
              <a:rPr lang="ar" dirty="0">
                <a:cs typeface="Arial" panose="020B0604020202020204" pitchFamily="34" charset="0"/>
              </a:rPr>
              <a:t>(أحد الزملاء)</a:t>
            </a:r>
            <a:r>
              <a:rPr lang="ar" dirty="0">
                <a:solidFill>
                  <a:srgbClr val="B72026"/>
                </a:solidFill>
                <a:cs typeface="Arial" panose="020B0604020202020204" pitchFamily="34" charset="0"/>
              </a:rPr>
              <a:t>.</a:t>
            </a:r>
            <a:r>
              <a:rPr lang="ar" dirty="0">
                <a:solidFill>
                  <a:srgbClr val="231F20"/>
                </a:solidFill>
                <a:cs typeface="Arial" panose="020B0604020202020204" pitchFamily="34" charset="0"/>
              </a:rPr>
              <a:t> </a:t>
            </a:r>
            <a:r>
              <a:rPr lang="ar-EG" dirty="0">
                <a:solidFill>
                  <a:srgbClr val="231F20"/>
                </a:solidFill>
                <a:cs typeface="Arial" panose="020B0604020202020204" pitchFamily="34" charset="0"/>
              </a:rPr>
              <a:t>و</a:t>
            </a:r>
            <a:r>
              <a:rPr lang="ar" dirty="0">
                <a:solidFill>
                  <a:srgbClr val="231F20"/>
                </a:solidFill>
                <a:cs typeface="Arial" panose="020B0604020202020204" pitchFamily="34" charset="0"/>
              </a:rPr>
              <a:t>تأكد من </a:t>
            </a:r>
            <a:endParaRPr lang="en-US" altLang="en-US" dirty="0">
              <a:solidFill>
                <a:srgbClr val="000000"/>
              </a:solidFill>
              <a:cs typeface="Arial" panose="020B0604020202020204" pitchFamily="34" charset="0"/>
            </a:endParaRPr>
          </a:p>
          <a:p>
            <a:pPr rtl="1" eaLnBrk="1" hangingPunct="1">
              <a:lnSpc>
                <a:spcPts val="1900"/>
              </a:lnSpc>
              <a:spcBef>
                <a:spcPts val="25"/>
              </a:spcBef>
            </a:pPr>
            <a:r>
              <a:rPr lang="ar" dirty="0">
                <a:solidFill>
                  <a:srgbClr val="231F20"/>
                </a:solidFill>
                <a:cs typeface="Arial" panose="020B0604020202020204" pitchFamily="34" charset="0"/>
              </a:rPr>
              <a:t>توافر حاويات النفايات المعدية في المنطقة المخصصة لخلع معدات الوقاية الشخصية لضمان التخلص منها بطريقة مأمونة. </a:t>
            </a:r>
            <a:r>
              <a:rPr lang="ar-EG" dirty="0">
                <a:solidFill>
                  <a:srgbClr val="231F20"/>
                </a:solidFill>
                <a:cs typeface="Arial" panose="020B0604020202020204" pitchFamily="34" charset="0"/>
              </a:rPr>
              <a:t>و</a:t>
            </a:r>
            <a:r>
              <a:rPr lang="ar" dirty="0">
                <a:solidFill>
                  <a:srgbClr val="231F20"/>
                </a:solidFill>
                <a:cs typeface="Arial" panose="020B0604020202020204" pitchFamily="34" charset="0"/>
              </a:rPr>
              <a:t>ينبغي أن تتوافر حاويات منفصلة للمعدات التي تُستعمل مرةً أخرى.</a:t>
            </a:r>
            <a:endParaRPr lang="en-US" altLang="en-US" dirty="0">
              <a:solidFill>
                <a:srgbClr val="000000"/>
              </a:solidFill>
              <a:cs typeface="Arial" panose="020B0604020202020204" pitchFamily="34" charset="0"/>
            </a:endParaRPr>
          </a:p>
          <a:p>
            <a:pPr rtl="1" eaLnBrk="1" hangingPunct="1">
              <a:lnSpc>
                <a:spcPct val="86000"/>
              </a:lnSpc>
              <a:spcBef>
                <a:spcPts val="750"/>
              </a:spcBef>
              <a:buClr>
                <a:srgbClr val="B72026"/>
              </a:buClr>
              <a:buSzPct val="111000"/>
              <a:buFont typeface="Arial" panose="020B0604020202020204" pitchFamily="34" charset="0"/>
              <a:buAutoNum type="arabicPlain" startAt="2"/>
            </a:pP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a:t>
            </a:r>
            <a:r>
              <a:rPr lang="ar" dirty="0">
                <a:solidFill>
                  <a:srgbClr val="231F20"/>
                </a:solidFill>
                <a:cs typeface="Arial" panose="020B0604020202020204" pitchFamily="34" charset="0"/>
              </a:rPr>
              <a:t> بينما لا تزال ترتدي القفازات.</a:t>
            </a:r>
            <a:r>
              <a:rPr lang="ar" sz="1500" baseline="37000" dirty="0">
                <a:solidFill>
                  <a:srgbClr val="B72026"/>
                </a:solidFill>
                <a:cs typeface="Arial" panose="020B0604020202020204" pitchFamily="34" charset="0"/>
              </a:rPr>
              <a:t>1</a:t>
            </a:r>
            <a:endParaRPr lang="en-US" altLang="en-US" sz="1500" baseline="37000" dirty="0">
              <a:solidFill>
                <a:srgbClr val="000000"/>
              </a:solidFill>
              <a:cs typeface="Arial" panose="020B0604020202020204" pitchFamily="34" charset="0"/>
            </a:endParaRPr>
          </a:p>
        </p:txBody>
      </p:sp>
      <p:sp>
        <p:nvSpPr>
          <p:cNvPr id="19" name="object 19">
            <a:extLst>
              <a:ext uri="{FF2B5EF4-FFF2-40B4-BE49-F238E27FC236}">
                <a16:creationId xmlns:a16="http://schemas.microsoft.com/office/drawing/2014/main" id="{C24391D0-7FAB-4B88-8F71-445D80AAE90F}"/>
              </a:ext>
            </a:extLst>
          </p:cNvPr>
          <p:cNvSpPr txBox="1"/>
          <p:nvPr/>
        </p:nvSpPr>
        <p:spPr>
          <a:xfrm>
            <a:off x="322263" y="4727575"/>
            <a:ext cx="3671887" cy="2921000"/>
          </a:xfrm>
          <a:prstGeom prst="rect">
            <a:avLst/>
          </a:prstGeom>
        </p:spPr>
        <p:txBody>
          <a:bodyPr lIns="0" tIns="32384" rIns="0" bIns="0" rtlCol="1">
            <a:spAutoFit/>
          </a:bodyPr>
          <a:lstStyle>
            <a:lvl1pPr marL="230188" indent="-179388" algn="r" rtl="1">
              <a:tabLst>
                <a:tab pos="222250" algn="l"/>
              </a:tabLst>
              <a:defRPr>
                <a:solidFill>
                  <a:schemeClr val="tx1"/>
                </a:solidFill>
                <a:latin typeface="Arial" panose="020B0604020202020204" pitchFamily="34" charset="0"/>
              </a:defRPr>
            </a:lvl1pPr>
            <a:lvl2pPr marL="742950" indent="-285750" algn="r" rtl="1">
              <a:tabLst>
                <a:tab pos="222250" algn="l"/>
              </a:tabLst>
              <a:defRPr>
                <a:solidFill>
                  <a:schemeClr val="tx1"/>
                </a:solidFill>
                <a:latin typeface="Arial" panose="020B0604020202020204" pitchFamily="34" charset="0"/>
              </a:defRPr>
            </a:lvl2pPr>
            <a:lvl3pPr marL="1143000" indent="-228600" algn="r" rtl="1">
              <a:tabLst>
                <a:tab pos="222250" algn="l"/>
              </a:tabLst>
              <a:defRPr>
                <a:solidFill>
                  <a:schemeClr val="tx1"/>
                </a:solidFill>
                <a:latin typeface="Arial" panose="020B0604020202020204" pitchFamily="34" charset="0"/>
              </a:defRPr>
            </a:lvl3pPr>
            <a:lvl4pPr marL="1600200" indent="-228600" algn="r" rtl="1">
              <a:tabLst>
                <a:tab pos="222250" algn="l"/>
              </a:tabLst>
              <a:defRPr>
                <a:solidFill>
                  <a:schemeClr val="tx1"/>
                </a:solidFill>
                <a:latin typeface="Arial" panose="020B0604020202020204" pitchFamily="34" charset="0"/>
              </a:defRPr>
            </a:lvl4pPr>
            <a:lvl5pPr marL="2057400" indent="-228600" algn="r" rtl="1">
              <a:tabLst>
                <a:tab pos="222250" algn="l"/>
              </a:tabLst>
              <a:defRPr>
                <a:solidFill>
                  <a:schemeClr val="tx1"/>
                </a:solidFill>
                <a:latin typeface="Arial" panose="020B0604020202020204" pitchFamily="34" charset="0"/>
              </a:defRPr>
            </a:lvl5pPr>
            <a:lvl6pPr marL="2514600" indent="-228600" algn="r" rtl="1" eaLnBrk="0" fontAlgn="base" hangingPunct="0">
              <a:spcBef>
                <a:spcPct val="0"/>
              </a:spcBef>
              <a:spcAft>
                <a:spcPct val="0"/>
              </a:spcAft>
              <a:tabLst>
                <a:tab pos="222250" algn="l"/>
              </a:tabLst>
              <a:defRPr>
                <a:solidFill>
                  <a:schemeClr val="tx1"/>
                </a:solidFill>
                <a:latin typeface="Arial" panose="020B0604020202020204" pitchFamily="34" charset="0"/>
              </a:defRPr>
            </a:lvl6pPr>
            <a:lvl7pPr marL="2971800" indent="-228600" algn="r" rtl="1" eaLnBrk="0" fontAlgn="base" hangingPunct="0">
              <a:spcBef>
                <a:spcPct val="0"/>
              </a:spcBef>
              <a:spcAft>
                <a:spcPct val="0"/>
              </a:spcAft>
              <a:tabLst>
                <a:tab pos="222250" algn="l"/>
              </a:tabLst>
              <a:defRPr>
                <a:solidFill>
                  <a:schemeClr val="tx1"/>
                </a:solidFill>
                <a:latin typeface="Arial" panose="020B0604020202020204" pitchFamily="34" charset="0"/>
              </a:defRPr>
            </a:lvl7pPr>
            <a:lvl8pPr marL="3429000" indent="-228600" algn="r" rtl="1" eaLnBrk="0" fontAlgn="base" hangingPunct="0">
              <a:spcBef>
                <a:spcPct val="0"/>
              </a:spcBef>
              <a:spcAft>
                <a:spcPct val="0"/>
              </a:spcAft>
              <a:tabLst>
                <a:tab pos="222250" algn="l"/>
              </a:tabLst>
              <a:defRPr>
                <a:solidFill>
                  <a:schemeClr val="tx1"/>
                </a:solidFill>
                <a:latin typeface="Arial" panose="020B0604020202020204" pitchFamily="34" charset="0"/>
              </a:defRPr>
            </a:lvl8pPr>
            <a:lvl9pPr marL="3886200" indent="-228600" algn="r" rtl="1" eaLnBrk="0" fontAlgn="base" hangingPunct="0">
              <a:spcBef>
                <a:spcPct val="0"/>
              </a:spcBef>
              <a:spcAft>
                <a:spcPct val="0"/>
              </a:spcAft>
              <a:tabLst>
                <a:tab pos="222250" algn="l"/>
              </a:tabLst>
              <a:defRPr>
                <a:solidFill>
                  <a:schemeClr val="tx1"/>
                </a:solidFill>
                <a:latin typeface="Arial" panose="020B0604020202020204" pitchFamily="34" charset="0"/>
              </a:defRPr>
            </a:lvl9pPr>
          </a:lstStyle>
          <a:p>
            <a:pPr rtl="1" eaLnBrk="1" hangingPunct="1">
              <a:lnSpc>
                <a:spcPct val="93000"/>
              </a:lnSpc>
              <a:spcBef>
                <a:spcPts val="250"/>
              </a:spcBef>
              <a:buClr>
                <a:srgbClr val="B72026"/>
              </a:buClr>
              <a:buSzPct val="111000"/>
              <a:buFont typeface="Arial" panose="020B0604020202020204" pitchFamily="34" charset="0"/>
              <a:buAutoNum type="arabicPlain" startAt="7"/>
            </a:pPr>
            <a:r>
              <a:rPr lang="ar" dirty="0">
                <a:solidFill>
                  <a:srgbClr val="231F20"/>
                </a:solidFill>
                <a:cs typeface="Arial" panose="020B0604020202020204" pitchFamily="34" charset="0"/>
              </a:rPr>
              <a:t>اخلع</a:t>
            </a:r>
            <a:r>
              <a:rPr lang="ar" dirty="0">
                <a:solidFill>
                  <a:srgbClr val="B72026"/>
                </a:solidFill>
                <a:cs typeface="Arial" panose="020B0604020202020204" pitchFamily="34" charset="0"/>
              </a:rPr>
              <a:t> </a:t>
            </a:r>
            <a:r>
              <a:rPr lang="ar-EG" dirty="0" smtClean="0">
                <a:solidFill>
                  <a:srgbClr val="B72026"/>
                </a:solidFill>
                <a:cs typeface="Arial" panose="020B0604020202020204" pitchFamily="34" charset="0"/>
              </a:rPr>
              <a:t>البذلة</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الواقية وزوج القفازات الخارجي</a:t>
            </a:r>
            <a:r>
              <a:rPr lang="ar" dirty="0">
                <a:solidFill>
                  <a:srgbClr val="231F20"/>
                </a:solidFill>
                <a:cs typeface="Arial" panose="020B0604020202020204" pitchFamily="34" charset="0"/>
              </a:rPr>
              <a:t>: </a:t>
            </a:r>
            <a:r>
              <a:rPr lang="ar" sz="1500" dirty="0" smtClean="0">
                <a:solidFill>
                  <a:srgbClr val="231F20"/>
                </a:solidFill>
                <a:cs typeface="Arial" panose="020B0604020202020204" pitchFamily="34" charset="0"/>
              </a:rPr>
              <a:t>يُحبّ</a:t>
            </a:r>
            <a:r>
              <a:rPr lang="ar-EG" sz="1500" dirty="0" smtClean="0">
                <a:solidFill>
                  <a:srgbClr val="231F20"/>
                </a:solidFill>
                <a:cs typeface="Arial" panose="020B0604020202020204" pitchFamily="34" charset="0"/>
              </a:rPr>
              <a:t>َ</a:t>
            </a:r>
            <a:r>
              <a:rPr lang="ar" sz="1500" dirty="0" smtClean="0">
                <a:solidFill>
                  <a:srgbClr val="231F20"/>
                </a:solidFill>
                <a:cs typeface="Arial" panose="020B0604020202020204" pitchFamily="34" charset="0"/>
              </a:rPr>
              <a:t>ذ </a:t>
            </a:r>
            <a:r>
              <a:rPr lang="ar" sz="1500" dirty="0">
                <a:solidFill>
                  <a:srgbClr val="231F20"/>
                </a:solidFill>
                <a:cs typeface="Arial" panose="020B0604020202020204" pitchFamily="34" charset="0"/>
              </a:rPr>
              <a:t>أن تميل رأسك للخلف، أمام المرآة، حتى تصل إلى </a:t>
            </a:r>
            <a:r>
              <a:rPr lang="ar" sz="1500" dirty="0" smtClean="0">
                <a:solidFill>
                  <a:srgbClr val="231F20"/>
                </a:solidFill>
                <a:cs typeface="Arial" panose="020B0604020202020204" pitchFamily="34" charset="0"/>
              </a:rPr>
              <a:t>السح</a:t>
            </a:r>
            <a:r>
              <a:rPr lang="ar-EG" sz="1500" dirty="0" smtClean="0">
                <a:solidFill>
                  <a:srgbClr val="231F20"/>
                </a:solidFill>
                <a:cs typeface="Arial" panose="020B0604020202020204" pitchFamily="34" charset="0"/>
              </a:rPr>
              <a:t>َّ</a:t>
            </a:r>
            <a:r>
              <a:rPr lang="ar" sz="1500" dirty="0" smtClean="0">
                <a:solidFill>
                  <a:srgbClr val="231F20"/>
                </a:solidFill>
                <a:cs typeface="Arial" panose="020B0604020202020204" pitchFamily="34" charset="0"/>
              </a:rPr>
              <a:t>اب</a:t>
            </a:r>
            <a:r>
              <a:rPr lang="ar" sz="1500" dirty="0">
                <a:solidFill>
                  <a:srgbClr val="231F20"/>
                </a:solidFill>
                <a:cs typeface="Arial" panose="020B0604020202020204" pitchFamily="34" charset="0"/>
              </a:rPr>
              <a:t>، وتفتحه </a:t>
            </a:r>
            <a:r>
              <a:rPr lang="ar" sz="1500" dirty="0" smtClean="0">
                <a:solidFill>
                  <a:srgbClr val="231F20"/>
                </a:solidFill>
                <a:cs typeface="Arial" panose="020B0604020202020204" pitchFamily="34" charset="0"/>
              </a:rPr>
              <a:t>تمام</a:t>
            </a:r>
            <a:r>
              <a:rPr lang="ar-EG" sz="1500" dirty="0" smtClean="0">
                <a:solidFill>
                  <a:srgbClr val="231F20"/>
                </a:solidFill>
                <a:cs typeface="Arial" panose="020B0604020202020204" pitchFamily="34" charset="0"/>
              </a:rPr>
              <a:t>ً</a:t>
            </a:r>
            <a:r>
              <a:rPr lang="ar" sz="1500" dirty="0" smtClean="0">
                <a:solidFill>
                  <a:srgbClr val="231F20"/>
                </a:solidFill>
                <a:cs typeface="Arial" panose="020B0604020202020204" pitchFamily="34" charset="0"/>
              </a:rPr>
              <a:t>ا </a:t>
            </a:r>
            <a:r>
              <a:rPr lang="ar" sz="1500" dirty="0">
                <a:solidFill>
                  <a:srgbClr val="231F20"/>
                </a:solidFill>
                <a:cs typeface="Arial" panose="020B0604020202020204" pitchFamily="34" charset="0"/>
              </a:rPr>
              <a:t>دون لمس الجلد أو زي العمل (سكرابز)، وتبدأ في خلع </a:t>
            </a:r>
            <a:r>
              <a:rPr lang="ar-EG" sz="1500" dirty="0" smtClean="0">
                <a:solidFill>
                  <a:srgbClr val="231F20"/>
                </a:solidFill>
                <a:cs typeface="Arial" panose="020B0604020202020204" pitchFamily="34" charset="0"/>
              </a:rPr>
              <a:t>البذلة</a:t>
            </a:r>
            <a:r>
              <a:rPr lang="ar" sz="1500" dirty="0" smtClean="0">
                <a:solidFill>
                  <a:srgbClr val="231F20"/>
                </a:solidFill>
                <a:cs typeface="Arial" panose="020B0604020202020204" pitchFamily="34" charset="0"/>
              </a:rPr>
              <a:t> </a:t>
            </a:r>
            <a:r>
              <a:rPr lang="ar" sz="1500" dirty="0">
                <a:solidFill>
                  <a:srgbClr val="231F20"/>
                </a:solidFill>
                <a:cs typeface="Arial" panose="020B0604020202020204" pitchFamily="34" charset="0"/>
              </a:rPr>
              <a:t>الواقية من أعلى إلى أسفل. وبعد تحرير الكتفين، اخلع زوج القفازات الخارجي</a:t>
            </a:r>
            <a:r>
              <a:rPr lang="ar" sz="1400" baseline="38000" dirty="0">
                <a:solidFill>
                  <a:srgbClr val="B72026"/>
                </a:solidFill>
                <a:cs typeface="Arial" panose="020B0604020202020204" pitchFamily="34" charset="0"/>
              </a:rPr>
              <a:t>2</a:t>
            </a:r>
            <a:r>
              <a:rPr lang="ar" dirty="0">
                <a:solidFill>
                  <a:srgbClr val="231F20"/>
                </a:solidFill>
                <a:cs typeface="Arial" panose="020B0604020202020204" pitchFamily="34" charset="0"/>
              </a:rPr>
              <a:t>، </a:t>
            </a:r>
            <a:r>
              <a:rPr lang="ar" sz="1500" dirty="0">
                <a:solidFill>
                  <a:srgbClr val="231F20"/>
                </a:solidFill>
                <a:cs typeface="Arial" panose="020B0604020202020204" pitchFamily="34" charset="0"/>
              </a:rPr>
              <a:t>بينما تسحب الذراعين من الكُمين.</a:t>
            </a:r>
            <a:endParaRPr lang="en-US" altLang="en-US" sz="1500" dirty="0">
              <a:solidFill>
                <a:srgbClr val="000000"/>
              </a:solidFill>
              <a:cs typeface="Arial" panose="020B0604020202020204" pitchFamily="34" charset="0"/>
            </a:endParaRPr>
          </a:p>
          <a:p>
            <a:pPr rtl="1" eaLnBrk="1" hangingPunct="1">
              <a:lnSpc>
                <a:spcPts val="1700"/>
              </a:lnSpc>
              <a:spcBef>
                <a:spcPts val="38"/>
              </a:spcBef>
            </a:pPr>
            <a:r>
              <a:rPr lang="ar" sz="1500" dirty="0">
                <a:solidFill>
                  <a:srgbClr val="231F20"/>
                </a:solidFill>
                <a:cs typeface="Arial" panose="020B0604020202020204" pitchFamily="34" charset="0"/>
              </a:rPr>
              <a:t>وبينما لا تزال ترتدي زوج القفازات الداخلي، لف </a:t>
            </a:r>
            <a:r>
              <a:rPr lang="ar-EG" sz="1500" dirty="0" smtClean="0">
                <a:solidFill>
                  <a:srgbClr val="231F20"/>
                </a:solidFill>
                <a:cs typeface="Arial" panose="020B0604020202020204" pitchFamily="34" charset="0"/>
              </a:rPr>
              <a:t>البذلة</a:t>
            </a:r>
            <a:r>
              <a:rPr lang="ar" sz="1500" dirty="0" smtClean="0">
                <a:solidFill>
                  <a:srgbClr val="231F20"/>
                </a:solidFill>
                <a:cs typeface="Arial" panose="020B0604020202020204" pitchFamily="34" charset="0"/>
              </a:rPr>
              <a:t> </a:t>
            </a:r>
            <a:r>
              <a:rPr lang="ar" sz="1500" dirty="0">
                <a:solidFill>
                  <a:srgbClr val="231F20"/>
                </a:solidFill>
                <a:cs typeface="Arial" panose="020B0604020202020204" pitchFamily="34" charset="0"/>
              </a:rPr>
              <a:t>الواقية من الوسط إلى أسفل من داخل </a:t>
            </a:r>
            <a:r>
              <a:rPr lang="ar-EG" sz="1500" dirty="0" smtClean="0">
                <a:solidFill>
                  <a:srgbClr val="231F20"/>
                </a:solidFill>
                <a:cs typeface="Arial" panose="020B0604020202020204" pitchFamily="34" charset="0"/>
              </a:rPr>
              <a:t>البذلة</a:t>
            </a:r>
            <a:r>
              <a:rPr lang="ar" sz="1500" dirty="0" smtClean="0">
                <a:solidFill>
                  <a:srgbClr val="231F20"/>
                </a:solidFill>
                <a:cs typeface="Arial" panose="020B0604020202020204" pitchFamily="34" charset="0"/>
              </a:rPr>
              <a:t>، وصول</a:t>
            </a:r>
            <a:r>
              <a:rPr lang="ar-EG" sz="1500" dirty="0" smtClean="0">
                <a:solidFill>
                  <a:srgbClr val="231F20"/>
                </a:solidFill>
                <a:cs typeface="Arial" panose="020B0604020202020204" pitchFamily="34" charset="0"/>
              </a:rPr>
              <a:t>ً</a:t>
            </a:r>
            <a:r>
              <a:rPr lang="ar" sz="1500" dirty="0" smtClean="0">
                <a:solidFill>
                  <a:srgbClr val="231F20"/>
                </a:solidFill>
                <a:cs typeface="Arial" panose="020B0604020202020204" pitchFamily="34" charset="0"/>
              </a:rPr>
              <a:t>ا </a:t>
            </a:r>
            <a:r>
              <a:rPr lang="ar" sz="1500" dirty="0">
                <a:solidFill>
                  <a:srgbClr val="231F20"/>
                </a:solidFill>
                <a:cs typeface="Arial" panose="020B0604020202020204" pitchFamily="34" charset="0"/>
              </a:rPr>
              <a:t>إلى الأحذية الطويلة الساق. استخدم حذاءً واحدًا لدفع</a:t>
            </a:r>
            <a:endParaRPr lang="en-US" altLang="en-US" sz="1500" dirty="0">
              <a:solidFill>
                <a:srgbClr val="000000"/>
              </a:solidFill>
              <a:cs typeface="Arial" panose="020B0604020202020204" pitchFamily="34" charset="0"/>
            </a:endParaRPr>
          </a:p>
          <a:p>
            <a:pPr rtl="1" eaLnBrk="1" hangingPunct="1">
              <a:lnSpc>
                <a:spcPts val="1700"/>
              </a:lnSpc>
            </a:pPr>
            <a:r>
              <a:rPr lang="ar-EG" sz="1500" dirty="0" smtClean="0">
                <a:solidFill>
                  <a:srgbClr val="231F20"/>
                </a:solidFill>
                <a:cs typeface="Arial" panose="020B0604020202020204" pitchFamily="34" charset="0"/>
              </a:rPr>
              <a:t>البذلة</a:t>
            </a:r>
            <a:r>
              <a:rPr lang="ar" sz="1500" dirty="0" smtClean="0">
                <a:solidFill>
                  <a:srgbClr val="231F20"/>
                </a:solidFill>
                <a:cs typeface="Arial" panose="020B0604020202020204" pitchFamily="34" charset="0"/>
              </a:rPr>
              <a:t> </a:t>
            </a:r>
            <a:r>
              <a:rPr lang="ar" sz="1500" dirty="0">
                <a:solidFill>
                  <a:srgbClr val="231F20"/>
                </a:solidFill>
                <a:cs typeface="Arial" panose="020B0604020202020204" pitchFamily="34" charset="0"/>
              </a:rPr>
              <a:t>الواقية من الحذاء الآخر، والعكس، ثم ابتعد عن </a:t>
            </a:r>
            <a:r>
              <a:rPr lang="ar-EG" sz="1500" dirty="0" smtClean="0">
                <a:solidFill>
                  <a:srgbClr val="231F20"/>
                </a:solidFill>
                <a:cs typeface="Arial" panose="020B0604020202020204" pitchFamily="34" charset="0"/>
              </a:rPr>
              <a:t>البذلة</a:t>
            </a:r>
            <a:r>
              <a:rPr lang="ar" sz="1500" dirty="0" smtClean="0">
                <a:solidFill>
                  <a:srgbClr val="231F20"/>
                </a:solidFill>
                <a:cs typeface="Arial" panose="020B0604020202020204" pitchFamily="34" charset="0"/>
              </a:rPr>
              <a:t> </a:t>
            </a:r>
            <a:r>
              <a:rPr lang="ar" sz="1500" dirty="0">
                <a:solidFill>
                  <a:srgbClr val="231F20"/>
                </a:solidFill>
                <a:cs typeface="Arial" panose="020B0604020202020204" pitchFamily="34" charset="0"/>
              </a:rPr>
              <a:t>الواقية وتخلص منها بطريقة مأمونة.</a:t>
            </a:r>
            <a:endParaRPr lang="en-US" altLang="en-US" sz="1500" dirty="0">
              <a:solidFill>
                <a:srgbClr val="000000"/>
              </a:solidFill>
              <a:cs typeface="Arial" panose="020B0604020202020204" pitchFamily="34" charset="0"/>
            </a:endParaRPr>
          </a:p>
          <a:p>
            <a:pPr rtl="1" eaLnBrk="1" hangingPunct="1">
              <a:spcBef>
                <a:spcPts val="1063"/>
              </a:spcBef>
              <a:buClr>
                <a:srgbClr val="B72026"/>
              </a:buClr>
              <a:buSzPct val="111000"/>
              <a:buFont typeface="Arial" panose="020B0604020202020204" pitchFamily="34" charset="0"/>
              <a:buAutoNum type="arabicPlain" startAt="8"/>
            </a:pPr>
            <a:r>
              <a:rPr lang="ar" dirty="0" smtClean="0">
                <a:solidFill>
                  <a:srgbClr val="B72026"/>
                </a:solidFill>
                <a:cs typeface="Arial" panose="020B0604020202020204" pitchFamily="34" charset="0"/>
              </a:rPr>
              <a:t>نظ</a:t>
            </a:r>
            <a:r>
              <a:rPr lang="ar-EG" dirty="0" smtClean="0">
                <a:solidFill>
                  <a:srgbClr val="B72026"/>
                </a:solidFill>
                <a:cs typeface="Arial" panose="020B0604020202020204" pitchFamily="34" charset="0"/>
              </a:rPr>
              <a:t>ِّ</a:t>
            </a:r>
            <a:r>
              <a:rPr lang="ar" dirty="0" smtClean="0">
                <a:solidFill>
                  <a:srgbClr val="B72026"/>
                </a:solidFill>
                <a:cs typeface="Arial" panose="020B0604020202020204" pitchFamily="34" charset="0"/>
              </a:rPr>
              <a:t>ف </a:t>
            </a:r>
            <a:r>
              <a:rPr lang="ar" dirty="0">
                <a:solidFill>
                  <a:srgbClr val="B72026"/>
                </a:solidFill>
                <a:cs typeface="Arial" panose="020B0604020202020204" pitchFamily="34" charset="0"/>
              </a:rPr>
              <a:t>يديك</a:t>
            </a:r>
            <a:r>
              <a:rPr lang="ar" dirty="0">
                <a:solidFill>
                  <a:srgbClr val="231F20"/>
                </a:solidFill>
                <a:cs typeface="Arial" panose="020B0604020202020204" pitchFamily="34" charset="0"/>
              </a:rPr>
              <a:t> بينما لا تزال ترتدي القفازات.</a:t>
            </a:r>
            <a:endParaRPr lang="en-US" altLang="en-US" dirty="0">
              <a:solidFill>
                <a:srgbClr val="000000"/>
              </a:solidFill>
              <a:cs typeface="Arial" panose="020B0604020202020204" pitchFamily="34" charset="0"/>
            </a:endParaRPr>
          </a:p>
        </p:txBody>
      </p:sp>
      <p:sp>
        <p:nvSpPr>
          <p:cNvPr id="20" name="object 20">
            <a:extLst>
              <a:ext uri="{FF2B5EF4-FFF2-40B4-BE49-F238E27FC236}">
                <a16:creationId xmlns:a16="http://schemas.microsoft.com/office/drawing/2014/main" id="{73688072-6E00-4884-B35E-BA909B4EF5F6}"/>
              </a:ext>
            </a:extLst>
          </p:cNvPr>
          <p:cNvSpPr txBox="1"/>
          <p:nvPr/>
        </p:nvSpPr>
        <p:spPr>
          <a:xfrm>
            <a:off x="5172075" y="10094913"/>
            <a:ext cx="3554413" cy="330200"/>
          </a:xfrm>
          <a:prstGeom prst="rect">
            <a:avLst/>
          </a:prstGeom>
        </p:spPr>
        <p:txBody>
          <a:bodyPr lIns="0" tIns="12700" rIns="0" bIns="0" rtlCol="1">
            <a:spAutoFit/>
          </a:bodyPr>
          <a:lstStyle/>
          <a:p>
            <a:pPr marL="12700" rtl="1" eaLnBrk="1" fontAlgn="auto" hangingPunct="1">
              <a:spcBef>
                <a:spcPts val="100"/>
              </a:spcBef>
              <a:spcAft>
                <a:spcPts val="0"/>
              </a:spcAft>
              <a:defRPr/>
            </a:pPr>
            <a:r>
              <a:rPr lang="ar" sz="2000" b="1" kern="0" spc="-215" dirty="0">
                <a:solidFill>
                  <a:srgbClr val="B72026"/>
                </a:solidFill>
                <a:latin typeface="Arial"/>
                <a:cs typeface="Arial"/>
              </a:rPr>
              <a:t>12 </a:t>
            </a: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 </a:t>
            </a:r>
            <a:r>
              <a:rPr lang="ar" kern="0" spc="-85" dirty="0">
                <a:solidFill>
                  <a:srgbClr val="231F20"/>
                </a:solidFill>
                <a:latin typeface="Arial"/>
                <a:cs typeface="Arial"/>
              </a:rPr>
              <a:t>بينما لا تزال ترتدي القفازات.</a:t>
            </a:r>
            <a:endParaRPr kern="0" dirty="0">
              <a:solidFill>
                <a:sysClr val="windowText" lastClr="000000"/>
              </a:solidFill>
              <a:latin typeface="Arial"/>
              <a:cs typeface="Arial"/>
            </a:endParaRPr>
          </a:p>
        </p:txBody>
      </p:sp>
      <p:sp>
        <p:nvSpPr>
          <p:cNvPr id="21" name="object 21">
            <a:extLst>
              <a:ext uri="{FF2B5EF4-FFF2-40B4-BE49-F238E27FC236}">
                <a16:creationId xmlns:a16="http://schemas.microsoft.com/office/drawing/2014/main" id="{8B7B8668-259E-4770-9ED6-A724B2C06891}"/>
              </a:ext>
            </a:extLst>
          </p:cNvPr>
          <p:cNvSpPr txBox="1"/>
          <p:nvPr/>
        </p:nvSpPr>
        <p:spPr>
          <a:xfrm>
            <a:off x="322263" y="11477625"/>
            <a:ext cx="5440362" cy="1343445"/>
          </a:xfrm>
          <a:prstGeom prst="rect">
            <a:avLst/>
          </a:prstGeom>
        </p:spPr>
        <p:txBody>
          <a:bodyPr lIns="0" tIns="50800" rIns="0" bIns="0" rtlCol="1">
            <a:spAutoFit/>
          </a:bodyPr>
          <a:lstStyle>
            <a:lvl1pPr marL="317500" indent="-280988" algn="r" rtl="1">
              <a:tabLst>
                <a:tab pos="319088" algn="l"/>
              </a:tabLst>
              <a:defRPr>
                <a:solidFill>
                  <a:schemeClr val="tx1"/>
                </a:solidFill>
                <a:latin typeface="Arial" panose="020B0604020202020204" pitchFamily="34" charset="0"/>
              </a:defRPr>
            </a:lvl1pPr>
            <a:lvl2pPr marL="742950" indent="-285750" algn="r" rtl="1">
              <a:tabLst>
                <a:tab pos="319088" algn="l"/>
              </a:tabLst>
              <a:defRPr>
                <a:solidFill>
                  <a:schemeClr val="tx1"/>
                </a:solidFill>
                <a:latin typeface="Arial" panose="020B0604020202020204" pitchFamily="34" charset="0"/>
              </a:defRPr>
            </a:lvl2pPr>
            <a:lvl3pPr marL="1143000" indent="-228600" algn="r" rtl="1">
              <a:tabLst>
                <a:tab pos="319088" algn="l"/>
              </a:tabLst>
              <a:defRPr>
                <a:solidFill>
                  <a:schemeClr val="tx1"/>
                </a:solidFill>
                <a:latin typeface="Arial" panose="020B0604020202020204" pitchFamily="34" charset="0"/>
              </a:defRPr>
            </a:lvl3pPr>
            <a:lvl4pPr marL="1600200" indent="-228600" algn="r" rtl="1">
              <a:tabLst>
                <a:tab pos="319088" algn="l"/>
              </a:tabLst>
              <a:defRPr>
                <a:solidFill>
                  <a:schemeClr val="tx1"/>
                </a:solidFill>
                <a:latin typeface="Arial" panose="020B0604020202020204" pitchFamily="34" charset="0"/>
              </a:defRPr>
            </a:lvl4pPr>
            <a:lvl5pPr marL="2057400" indent="-228600" algn="r" rtl="1">
              <a:tabLst>
                <a:tab pos="319088" algn="l"/>
              </a:tabLst>
              <a:defRPr>
                <a:solidFill>
                  <a:schemeClr val="tx1"/>
                </a:solidFill>
                <a:latin typeface="Arial" panose="020B0604020202020204" pitchFamily="34" charset="0"/>
              </a:defRPr>
            </a:lvl5pPr>
            <a:lvl6pPr marL="2514600" indent="-228600" algn="r" rtl="1" eaLnBrk="0" fontAlgn="base" hangingPunct="0">
              <a:spcBef>
                <a:spcPct val="0"/>
              </a:spcBef>
              <a:spcAft>
                <a:spcPct val="0"/>
              </a:spcAft>
              <a:tabLst>
                <a:tab pos="319088" algn="l"/>
              </a:tabLst>
              <a:defRPr>
                <a:solidFill>
                  <a:schemeClr val="tx1"/>
                </a:solidFill>
                <a:latin typeface="Arial" panose="020B0604020202020204" pitchFamily="34" charset="0"/>
              </a:defRPr>
            </a:lvl6pPr>
            <a:lvl7pPr marL="2971800" indent="-228600" algn="r" rtl="1" eaLnBrk="0" fontAlgn="base" hangingPunct="0">
              <a:spcBef>
                <a:spcPct val="0"/>
              </a:spcBef>
              <a:spcAft>
                <a:spcPct val="0"/>
              </a:spcAft>
              <a:tabLst>
                <a:tab pos="319088" algn="l"/>
              </a:tabLst>
              <a:defRPr>
                <a:solidFill>
                  <a:schemeClr val="tx1"/>
                </a:solidFill>
                <a:latin typeface="Arial" panose="020B0604020202020204" pitchFamily="34" charset="0"/>
              </a:defRPr>
            </a:lvl7pPr>
            <a:lvl8pPr marL="3429000" indent="-228600" algn="r" rtl="1" eaLnBrk="0" fontAlgn="base" hangingPunct="0">
              <a:spcBef>
                <a:spcPct val="0"/>
              </a:spcBef>
              <a:spcAft>
                <a:spcPct val="0"/>
              </a:spcAft>
              <a:tabLst>
                <a:tab pos="319088" algn="l"/>
              </a:tabLst>
              <a:defRPr>
                <a:solidFill>
                  <a:schemeClr val="tx1"/>
                </a:solidFill>
                <a:latin typeface="Arial" panose="020B0604020202020204" pitchFamily="34" charset="0"/>
              </a:defRPr>
            </a:lvl8pPr>
            <a:lvl9pPr marL="3886200" indent="-228600" algn="r" rtl="1" eaLnBrk="0" fontAlgn="base" hangingPunct="0">
              <a:spcBef>
                <a:spcPct val="0"/>
              </a:spcBef>
              <a:spcAft>
                <a:spcPct val="0"/>
              </a:spcAft>
              <a:tabLst>
                <a:tab pos="319088" algn="l"/>
              </a:tabLst>
              <a:defRPr>
                <a:solidFill>
                  <a:schemeClr val="tx1"/>
                </a:solidFill>
                <a:latin typeface="Arial" panose="020B0604020202020204" pitchFamily="34" charset="0"/>
              </a:defRPr>
            </a:lvl9pPr>
          </a:lstStyle>
          <a:p>
            <a:pPr rtl="1" eaLnBrk="1" hangingPunct="1">
              <a:lnSpc>
                <a:spcPct val="87000"/>
              </a:lnSpc>
              <a:spcBef>
                <a:spcPts val="400"/>
              </a:spcBef>
              <a:buClr>
                <a:srgbClr val="B72026"/>
              </a:buClr>
              <a:buSzPct val="111000"/>
              <a:buFont typeface="Arial" panose="020B0604020202020204" pitchFamily="34" charset="0"/>
              <a:buAutoNum type="arabicPlain" startAt="13"/>
            </a:pPr>
            <a:r>
              <a:rPr lang="ar" dirty="0">
                <a:solidFill>
                  <a:srgbClr val="231F20"/>
                </a:solidFill>
                <a:cs typeface="Arial" panose="020B0604020202020204" pitchFamily="34" charset="0"/>
              </a:rPr>
              <a:t>اخلع </a:t>
            </a:r>
            <a:r>
              <a:rPr lang="ar" dirty="0">
                <a:solidFill>
                  <a:srgbClr val="B72026"/>
                </a:solidFill>
                <a:cs typeface="Arial" panose="020B0604020202020204" pitchFamily="34" charset="0"/>
              </a:rPr>
              <a:t>فردتي الحذاء الطويل الساق</a:t>
            </a:r>
            <a:r>
              <a:rPr lang="ar" dirty="0">
                <a:solidFill>
                  <a:srgbClr val="231F20"/>
                </a:solidFill>
                <a:cs typeface="Arial" panose="020B0604020202020204" pitchFamily="34" charset="0"/>
              </a:rPr>
              <a:t> دون لمسه (أو غطاء الحذاء، إذا كنت ترتديه).</a:t>
            </a:r>
            <a:r>
              <a:rPr lang="ar-EG" dirty="0">
                <a:solidFill>
                  <a:srgbClr val="231F20"/>
                </a:solidFill>
                <a:cs typeface="Arial" panose="020B0604020202020204" pitchFamily="34" charset="0"/>
              </a:rPr>
              <a:t> </a:t>
            </a:r>
            <a:r>
              <a:rPr lang="ar" dirty="0">
                <a:solidFill>
                  <a:srgbClr val="231F20"/>
                </a:solidFill>
                <a:cs typeface="Arial" panose="020B0604020202020204" pitchFamily="34" charset="0"/>
              </a:rPr>
              <a:t>وإذا كنت ستستخدم الحذاء نفسه خارج المنطقة المرتفعة المخاطر، لا تخلعه، ولكن نظفه وأزل التلوث منه بطريقة مناسبة قبل مغادرة المنطقة المخصصة لخلع معدات الوقاية الشخصية.</a:t>
            </a:r>
            <a:r>
              <a:rPr lang="ar" sz="1500" baseline="37000" dirty="0">
                <a:solidFill>
                  <a:srgbClr val="B72026"/>
                </a:solidFill>
                <a:cs typeface="Arial" panose="020B0604020202020204" pitchFamily="34" charset="0"/>
              </a:rPr>
              <a:t>3</a:t>
            </a:r>
            <a:endParaRPr lang="en-US" altLang="en-US" sz="1500" baseline="37000" dirty="0">
              <a:solidFill>
                <a:srgbClr val="000000"/>
              </a:solidFill>
              <a:cs typeface="Arial" panose="020B0604020202020204" pitchFamily="34" charset="0"/>
            </a:endParaRPr>
          </a:p>
          <a:p>
            <a:pPr rtl="1" eaLnBrk="1" hangingPunct="1">
              <a:spcBef>
                <a:spcPts val="388"/>
              </a:spcBef>
              <a:buClr>
                <a:srgbClr val="B72026"/>
              </a:buClr>
              <a:buSzPct val="111000"/>
              <a:buFont typeface="Arial" panose="020B0604020202020204" pitchFamily="34" charset="0"/>
              <a:buAutoNum type="arabicPlain" startAt="13"/>
            </a:pP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a:t>
            </a:r>
            <a:r>
              <a:rPr lang="ar" dirty="0">
                <a:solidFill>
                  <a:srgbClr val="231F20"/>
                </a:solidFill>
                <a:cs typeface="Arial" panose="020B0604020202020204" pitchFamily="34" charset="0"/>
              </a:rPr>
              <a:t> بينما لا تزال ترتدي القفازات.</a:t>
            </a:r>
            <a:endParaRPr lang="en-US" altLang="en-US" dirty="0">
              <a:solidFill>
                <a:srgbClr val="000000"/>
              </a:solidFill>
              <a:cs typeface="Arial" panose="020B0604020202020204" pitchFamily="34" charset="0"/>
            </a:endParaRPr>
          </a:p>
        </p:txBody>
      </p:sp>
      <p:sp>
        <p:nvSpPr>
          <p:cNvPr id="22" name="object 22">
            <a:extLst>
              <a:ext uri="{FF2B5EF4-FFF2-40B4-BE49-F238E27FC236}">
                <a16:creationId xmlns:a16="http://schemas.microsoft.com/office/drawing/2014/main" id="{A73E9A66-037D-4483-A8B9-79EB8BDC62E1}"/>
              </a:ext>
            </a:extLst>
          </p:cNvPr>
          <p:cNvSpPr txBox="1"/>
          <p:nvPr/>
        </p:nvSpPr>
        <p:spPr>
          <a:xfrm>
            <a:off x="5999163" y="10583863"/>
            <a:ext cx="3709987" cy="566737"/>
          </a:xfrm>
          <a:prstGeom prst="rect">
            <a:avLst/>
          </a:prstGeom>
        </p:spPr>
        <p:txBody>
          <a:bodyPr lIns="0" tIns="53975" rIns="0" bIns="0" rtlCol="1">
            <a:spAutoFit/>
          </a:bodyPr>
          <a:lstStyle>
            <a:lvl1pPr marL="292100" indent="-280988"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ct val="86000"/>
              </a:lnSpc>
              <a:spcBef>
                <a:spcPts val="425"/>
              </a:spcBef>
            </a:pPr>
            <a:r>
              <a:rPr lang="ar" sz="2000" b="1">
                <a:solidFill>
                  <a:srgbClr val="B72026"/>
                </a:solidFill>
                <a:cs typeface="Arial" panose="020B0604020202020204" pitchFamily="34" charset="0"/>
              </a:rPr>
              <a:t>15 </a:t>
            </a:r>
            <a:r>
              <a:rPr lang="ar">
                <a:solidFill>
                  <a:srgbClr val="231F20"/>
                </a:solidFill>
                <a:cs typeface="Arial" panose="020B0604020202020204" pitchFamily="34" charset="0"/>
              </a:rPr>
              <a:t>اخلع </a:t>
            </a:r>
            <a:r>
              <a:rPr lang="ar">
                <a:solidFill>
                  <a:srgbClr val="B72026"/>
                </a:solidFill>
                <a:cs typeface="Arial" panose="020B0604020202020204" pitchFamily="34" charset="0"/>
              </a:rPr>
              <a:t>القفازات</a:t>
            </a:r>
            <a:r>
              <a:rPr lang="ar">
                <a:solidFill>
                  <a:srgbClr val="231F20"/>
                </a:solidFill>
                <a:cs typeface="Arial" panose="020B0604020202020204" pitchFamily="34" charset="0"/>
              </a:rPr>
              <a:t> بحرص، باستخدام الطريقة الملائمة، وتخلص منها بطريقة مأمونة.</a:t>
            </a:r>
            <a:endParaRPr lang="en-US" altLang="en-US">
              <a:solidFill>
                <a:srgbClr val="000000"/>
              </a:solidFill>
              <a:cs typeface="Arial" panose="020B0604020202020204" pitchFamily="34" charset="0"/>
            </a:endParaRPr>
          </a:p>
        </p:txBody>
      </p:sp>
      <p:sp>
        <p:nvSpPr>
          <p:cNvPr id="23" name="object 23">
            <a:extLst>
              <a:ext uri="{FF2B5EF4-FFF2-40B4-BE49-F238E27FC236}">
                <a16:creationId xmlns:a16="http://schemas.microsoft.com/office/drawing/2014/main" id="{0A5315A2-D831-4926-A8DD-D90B0BEF851E}"/>
              </a:ext>
            </a:extLst>
          </p:cNvPr>
          <p:cNvSpPr txBox="1"/>
          <p:nvPr/>
        </p:nvSpPr>
        <p:spPr>
          <a:xfrm>
            <a:off x="6000750" y="12555538"/>
            <a:ext cx="2162175" cy="330200"/>
          </a:xfrm>
          <a:prstGeom prst="rect">
            <a:avLst/>
          </a:prstGeom>
        </p:spPr>
        <p:txBody>
          <a:bodyPr lIns="0" tIns="12700" rIns="0" bIns="0" rtlCol="1">
            <a:spAutoFit/>
          </a:bodyPr>
          <a:lstStyle/>
          <a:p>
            <a:pPr marL="12700" rtl="1" eaLnBrk="1" fontAlgn="auto" hangingPunct="1">
              <a:spcBef>
                <a:spcPts val="100"/>
              </a:spcBef>
              <a:spcAft>
                <a:spcPts val="0"/>
              </a:spcAft>
              <a:defRPr/>
            </a:pPr>
            <a:r>
              <a:rPr lang="ar" sz="2000" b="1" kern="0" spc="-215" dirty="0">
                <a:solidFill>
                  <a:srgbClr val="B72026"/>
                </a:solidFill>
                <a:latin typeface="Arial"/>
                <a:cs typeface="Arial"/>
              </a:rPr>
              <a:t>16</a:t>
            </a:r>
            <a:r>
              <a:rPr lang="ar" kern="0" spc="-190" dirty="0">
                <a:solidFill>
                  <a:srgbClr val="231F20"/>
                </a:solidFill>
                <a:latin typeface="Arial"/>
                <a:cs typeface="Arial"/>
              </a:rPr>
              <a:t> </a:t>
            </a: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a:t>
            </a:r>
            <a:r>
              <a:rPr lang="ar-EG" dirty="0">
                <a:solidFill>
                  <a:srgbClr val="B72026"/>
                </a:solidFill>
                <a:cs typeface="Arial" panose="020B0604020202020204" pitchFamily="34" charset="0"/>
              </a:rPr>
              <a:t>.</a:t>
            </a:r>
            <a:endParaRPr kern="0" dirty="0">
              <a:solidFill>
                <a:sysClr val="windowText" lastClr="000000"/>
              </a:solidFill>
              <a:latin typeface="Arial"/>
              <a:cs typeface="Arial"/>
            </a:endParaRPr>
          </a:p>
        </p:txBody>
      </p:sp>
      <p:sp>
        <p:nvSpPr>
          <p:cNvPr id="24" name="object 24">
            <a:extLst>
              <a:ext uri="{FF2B5EF4-FFF2-40B4-BE49-F238E27FC236}">
                <a16:creationId xmlns:a16="http://schemas.microsoft.com/office/drawing/2014/main" id="{802EE435-BCE7-4795-BFAE-9A58EE2319DD}"/>
              </a:ext>
            </a:extLst>
          </p:cNvPr>
          <p:cNvSpPr txBox="1"/>
          <p:nvPr/>
        </p:nvSpPr>
        <p:spPr>
          <a:xfrm>
            <a:off x="347663" y="11001375"/>
            <a:ext cx="3554412" cy="330200"/>
          </a:xfrm>
          <a:prstGeom prst="rect">
            <a:avLst/>
          </a:prstGeom>
        </p:spPr>
        <p:txBody>
          <a:bodyPr lIns="0" tIns="12700" rIns="0" bIns="0" rtlCol="1">
            <a:spAutoFit/>
          </a:bodyPr>
          <a:lstStyle/>
          <a:p>
            <a:pPr marL="12700" rtl="1" eaLnBrk="1" fontAlgn="auto" hangingPunct="1">
              <a:spcBef>
                <a:spcPts val="100"/>
              </a:spcBef>
              <a:spcAft>
                <a:spcPts val="0"/>
              </a:spcAft>
              <a:defRPr/>
            </a:pPr>
            <a:r>
              <a:rPr lang="ar" sz="2000" b="1" kern="0" spc="-215" dirty="0">
                <a:solidFill>
                  <a:srgbClr val="B72026"/>
                </a:solidFill>
                <a:latin typeface="Arial"/>
                <a:cs typeface="Arial"/>
              </a:rPr>
              <a:t>10 </a:t>
            </a:r>
            <a:r>
              <a:rPr lang="ar-EG" kern="0" spc="-85" dirty="0" smtClean="0">
                <a:solidFill>
                  <a:srgbClr val="231F20"/>
                </a:solidFill>
                <a:latin typeface="Arial"/>
                <a:cs typeface="Arial"/>
              </a:rPr>
              <a:t>نظِّف</a:t>
            </a:r>
            <a:r>
              <a:rPr lang="ar" kern="0" spc="-85" dirty="0" smtClean="0">
                <a:solidFill>
                  <a:srgbClr val="231F20"/>
                </a:solidFill>
                <a:latin typeface="Arial"/>
                <a:cs typeface="Arial"/>
              </a:rPr>
              <a:t> </a:t>
            </a:r>
            <a:r>
              <a:rPr lang="ar" kern="0" spc="-85" dirty="0">
                <a:solidFill>
                  <a:srgbClr val="231F20"/>
                </a:solidFill>
                <a:latin typeface="Arial"/>
                <a:cs typeface="Arial"/>
              </a:rPr>
              <a:t>يديك بينما لا تزال ترتدي القفازات.</a:t>
            </a:r>
            <a:endParaRPr kern="0" dirty="0">
              <a:solidFill>
                <a:sysClr val="windowText" lastClr="000000"/>
              </a:solidFill>
              <a:latin typeface="Arial"/>
              <a:cs typeface="Arial"/>
            </a:endParaRPr>
          </a:p>
        </p:txBody>
      </p:sp>
      <p:grpSp>
        <p:nvGrpSpPr>
          <p:cNvPr id="2062" name="object 25">
            <a:extLst>
              <a:ext uri="{FF2B5EF4-FFF2-40B4-BE49-F238E27FC236}">
                <a16:creationId xmlns:a16="http://schemas.microsoft.com/office/drawing/2014/main" id="{A0F7C7A9-89E3-4C84-B9CF-BC777EDB974C}"/>
              </a:ext>
            </a:extLst>
          </p:cNvPr>
          <p:cNvGrpSpPr>
            <a:grpSpLocks/>
          </p:cNvGrpSpPr>
          <p:nvPr/>
        </p:nvGrpSpPr>
        <p:grpSpPr bwMode="auto">
          <a:xfrm>
            <a:off x="5888038" y="850900"/>
            <a:ext cx="4433887" cy="3671888"/>
            <a:chOff x="5888202" y="863968"/>
            <a:chExt cx="4432935" cy="3672204"/>
          </a:xfrm>
        </p:grpSpPr>
        <p:pic>
          <p:nvPicPr>
            <p:cNvPr id="2085" name="object 26">
              <a:extLst>
                <a:ext uri="{FF2B5EF4-FFF2-40B4-BE49-F238E27FC236}">
                  <a16:creationId xmlns:a16="http://schemas.microsoft.com/office/drawing/2014/main" id="{23010978-B8AF-4642-93EF-362975C6C7E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03976" y="2236491"/>
              <a:ext cx="2204899" cy="1847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86" name="object 27">
              <a:extLst>
                <a:ext uri="{FF2B5EF4-FFF2-40B4-BE49-F238E27FC236}">
                  <a16:creationId xmlns:a16="http://schemas.microsoft.com/office/drawing/2014/main" id="{CC87BEEA-FFB5-42BC-9E52-B6AB3260450D}"/>
                </a:ext>
              </a:extLst>
            </p:cNvPr>
            <p:cNvSpPr>
              <a:spLocks/>
            </p:cNvSpPr>
            <p:nvPr/>
          </p:nvSpPr>
          <p:spPr bwMode="auto">
            <a:xfrm>
              <a:off x="5891377" y="863968"/>
              <a:ext cx="0" cy="3672204"/>
            </a:xfrm>
            <a:custGeom>
              <a:avLst/>
              <a:gdLst>
                <a:gd name="T0" fmla="*/ 0 h 3672204"/>
                <a:gd name="T1" fmla="*/ 3672078 h 3672204"/>
              </a:gdLst>
              <a:ahLst/>
              <a:cxnLst>
                <a:cxn ang="0">
                  <a:pos x="0" y="T0"/>
                </a:cxn>
                <a:cxn ang="0">
                  <a:pos x="0" y="T1"/>
                </a:cxn>
              </a:cxnLst>
              <a:rect l="0" t="0" r="r" b="b"/>
              <a:pathLst>
                <a:path h="3672204">
                  <a:moveTo>
                    <a:pt x="0" y="0"/>
                  </a:moveTo>
                  <a:lnTo>
                    <a:pt x="0" y="3672078"/>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pic>
          <p:nvPicPr>
            <p:cNvPr id="2087" name="object 28">
              <a:extLst>
                <a:ext uri="{FF2B5EF4-FFF2-40B4-BE49-F238E27FC236}">
                  <a16:creationId xmlns:a16="http://schemas.microsoft.com/office/drawing/2014/main" id="{646E5952-E126-4E7C-8A08-BC75961827D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05978" y="2226260"/>
              <a:ext cx="2114786" cy="1860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88" name="object 29">
              <a:extLst>
                <a:ext uri="{FF2B5EF4-FFF2-40B4-BE49-F238E27FC236}">
                  <a16:creationId xmlns:a16="http://schemas.microsoft.com/office/drawing/2014/main" id="{6CAEE831-07DE-40F0-8AFB-0B25C1BA4E16}"/>
                </a:ext>
              </a:extLst>
            </p:cNvPr>
            <p:cNvSpPr>
              <a:spLocks/>
            </p:cNvSpPr>
            <p:nvPr/>
          </p:nvSpPr>
          <p:spPr bwMode="auto">
            <a:xfrm>
              <a:off x="7955914" y="2464942"/>
              <a:ext cx="468630" cy="388620"/>
            </a:xfrm>
            <a:custGeom>
              <a:avLst/>
              <a:gdLst>
                <a:gd name="T0" fmla="*/ 468122 w 468629"/>
                <a:gd name="T1" fmla="*/ 0 h 388619"/>
                <a:gd name="T2" fmla="*/ 0 w 468629"/>
                <a:gd name="T3" fmla="*/ 0 h 388619"/>
                <a:gd name="T4" fmla="*/ 0 w 468629"/>
                <a:gd name="T5" fmla="*/ 388366 h 388619"/>
                <a:gd name="T6" fmla="*/ 468122 w 468629"/>
                <a:gd name="T7" fmla="*/ 388366 h 388619"/>
                <a:gd name="T8" fmla="*/ 468122 w 468629"/>
                <a:gd name="T9" fmla="*/ 0 h 388619"/>
              </a:gdLst>
              <a:ahLst/>
              <a:cxnLst>
                <a:cxn ang="0">
                  <a:pos x="T0" y="T1"/>
                </a:cxn>
                <a:cxn ang="0">
                  <a:pos x="T2" y="T3"/>
                </a:cxn>
                <a:cxn ang="0">
                  <a:pos x="T4" y="T5"/>
                </a:cxn>
                <a:cxn ang="0">
                  <a:pos x="T6" y="T7"/>
                </a:cxn>
                <a:cxn ang="0">
                  <a:pos x="T8" y="T9"/>
                </a:cxn>
              </a:cxnLst>
              <a:rect l="0" t="0" r="r" b="b"/>
              <a:pathLst>
                <a:path w="468629" h="388619">
                  <a:moveTo>
                    <a:pt x="468122" y="0"/>
                  </a:moveTo>
                  <a:lnTo>
                    <a:pt x="0" y="0"/>
                  </a:lnTo>
                  <a:lnTo>
                    <a:pt x="0" y="388366"/>
                  </a:lnTo>
                  <a:lnTo>
                    <a:pt x="468122" y="388366"/>
                  </a:lnTo>
                  <a:lnTo>
                    <a:pt x="46812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rtlCol="1"/>
            <a:lstStyle/>
            <a:p>
              <a:pPr rtl="1"/>
              <a:endParaRPr lang="en-US"/>
            </a:p>
          </p:txBody>
        </p:sp>
      </p:grpSp>
      <p:sp>
        <p:nvSpPr>
          <p:cNvPr id="2063" name="object 30">
            <a:extLst>
              <a:ext uri="{FF2B5EF4-FFF2-40B4-BE49-F238E27FC236}">
                <a16:creationId xmlns:a16="http://schemas.microsoft.com/office/drawing/2014/main" id="{B851F74E-6219-4465-BB7B-0CD72E0B2697}"/>
              </a:ext>
            </a:extLst>
          </p:cNvPr>
          <p:cNvSpPr>
            <a:spLocks/>
          </p:cNvSpPr>
          <p:nvPr/>
        </p:nvSpPr>
        <p:spPr bwMode="auto">
          <a:xfrm>
            <a:off x="360363" y="11399838"/>
            <a:ext cx="5286375" cy="0"/>
          </a:xfrm>
          <a:custGeom>
            <a:avLst/>
            <a:gdLst>
              <a:gd name="T0" fmla="*/ 0 w 5287010"/>
              <a:gd name="T1" fmla="*/ 5286756 w 5287010"/>
            </a:gdLst>
            <a:ahLst/>
            <a:cxnLst>
              <a:cxn ang="0">
                <a:pos x="T0" y="0"/>
              </a:cxn>
              <a:cxn ang="0">
                <a:pos x="T1" y="0"/>
              </a:cxn>
            </a:cxnLst>
            <a:rect l="0" t="0" r="r" b="b"/>
            <a:pathLst>
              <a:path w="5287010">
                <a:moveTo>
                  <a:pt x="0" y="0"/>
                </a:moveTo>
                <a:lnTo>
                  <a:pt x="5286756"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64" name="object 31">
            <a:extLst>
              <a:ext uri="{FF2B5EF4-FFF2-40B4-BE49-F238E27FC236}">
                <a16:creationId xmlns:a16="http://schemas.microsoft.com/office/drawing/2014/main" id="{1C5EBC4B-5C4D-4712-B9B6-496F936222AE}"/>
              </a:ext>
            </a:extLst>
          </p:cNvPr>
          <p:cNvSpPr>
            <a:spLocks/>
          </p:cNvSpPr>
          <p:nvPr/>
        </p:nvSpPr>
        <p:spPr bwMode="auto">
          <a:xfrm>
            <a:off x="360363" y="12980988"/>
            <a:ext cx="9612312" cy="0"/>
          </a:xfrm>
          <a:custGeom>
            <a:avLst/>
            <a:gdLst>
              <a:gd name="T0" fmla="*/ 0 w 9611995"/>
              <a:gd name="T1" fmla="*/ 9611995 w 9611995"/>
            </a:gdLst>
            <a:ahLst/>
            <a:cxnLst>
              <a:cxn ang="0">
                <a:pos x="T0" y="0"/>
              </a:cxn>
              <a:cxn ang="0">
                <a:pos x="T1" y="0"/>
              </a:cxn>
            </a:cxnLst>
            <a:rect l="0" t="0" r="r" b="b"/>
            <a:pathLst>
              <a:path w="9611995">
                <a:moveTo>
                  <a:pt x="0" y="0"/>
                </a:moveTo>
                <a:lnTo>
                  <a:pt x="9611995"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65" name="object 32">
            <a:extLst>
              <a:ext uri="{FF2B5EF4-FFF2-40B4-BE49-F238E27FC236}">
                <a16:creationId xmlns:a16="http://schemas.microsoft.com/office/drawing/2014/main" id="{A3CD1109-92A1-4DA1-8F91-15E62A4C16EA}"/>
              </a:ext>
            </a:extLst>
          </p:cNvPr>
          <p:cNvSpPr>
            <a:spLocks/>
          </p:cNvSpPr>
          <p:nvPr/>
        </p:nvSpPr>
        <p:spPr bwMode="auto">
          <a:xfrm>
            <a:off x="5184775" y="10512425"/>
            <a:ext cx="5146675" cy="0"/>
          </a:xfrm>
          <a:custGeom>
            <a:avLst/>
            <a:gdLst>
              <a:gd name="T0" fmla="*/ 0 w 5147945"/>
              <a:gd name="T1" fmla="*/ 5147945 w 5147945"/>
            </a:gdLst>
            <a:ahLst/>
            <a:cxnLst>
              <a:cxn ang="0">
                <a:pos x="T0" y="0"/>
              </a:cxn>
              <a:cxn ang="0">
                <a:pos x="T1" y="0"/>
              </a:cxn>
            </a:cxnLst>
            <a:rect l="0" t="0" r="r" b="b"/>
            <a:pathLst>
              <a:path w="5147945">
                <a:moveTo>
                  <a:pt x="0" y="0"/>
                </a:moveTo>
                <a:lnTo>
                  <a:pt x="5147945"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66" name="object 33">
            <a:extLst>
              <a:ext uri="{FF2B5EF4-FFF2-40B4-BE49-F238E27FC236}">
                <a16:creationId xmlns:a16="http://schemas.microsoft.com/office/drawing/2014/main" id="{B9F50F54-A8B7-488E-AC9D-2266EC42A64B}"/>
              </a:ext>
            </a:extLst>
          </p:cNvPr>
          <p:cNvSpPr>
            <a:spLocks/>
          </p:cNvSpPr>
          <p:nvPr/>
        </p:nvSpPr>
        <p:spPr bwMode="auto">
          <a:xfrm>
            <a:off x="2514600" y="863600"/>
            <a:ext cx="0" cy="3671888"/>
          </a:xfrm>
          <a:custGeom>
            <a:avLst/>
            <a:gdLst>
              <a:gd name="T0" fmla="*/ 0 h 3672204"/>
              <a:gd name="T1" fmla="*/ 3671951 h 3672204"/>
            </a:gdLst>
            <a:ahLst/>
            <a:cxnLst>
              <a:cxn ang="0">
                <a:pos x="0" y="T0"/>
              </a:cxn>
              <a:cxn ang="0">
                <a:pos x="0" y="T1"/>
              </a:cxn>
            </a:cxnLst>
            <a:rect l="0" t="0" r="r" b="b"/>
            <a:pathLst>
              <a:path h="3672204">
                <a:moveTo>
                  <a:pt x="0" y="0"/>
                </a:moveTo>
                <a:lnTo>
                  <a:pt x="0" y="3671951"/>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34" name="object 34">
            <a:extLst>
              <a:ext uri="{FF2B5EF4-FFF2-40B4-BE49-F238E27FC236}">
                <a16:creationId xmlns:a16="http://schemas.microsoft.com/office/drawing/2014/main" id="{0EDFB9C6-692B-4E98-805A-3A714192DCE8}"/>
              </a:ext>
            </a:extLst>
          </p:cNvPr>
          <p:cNvSpPr txBox="1"/>
          <p:nvPr/>
        </p:nvSpPr>
        <p:spPr>
          <a:xfrm>
            <a:off x="5172075" y="7832725"/>
            <a:ext cx="2817813" cy="1773238"/>
          </a:xfrm>
          <a:prstGeom prst="rect">
            <a:avLst/>
          </a:prstGeom>
        </p:spPr>
        <p:txBody>
          <a:bodyPr lIns="0" tIns="50165" rIns="0" bIns="0" rtlCol="1">
            <a:spAutoFit/>
          </a:bodyPr>
          <a:lstStyle>
            <a:lvl1pPr marL="292100" indent="-280988"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ct val="88000"/>
              </a:lnSpc>
              <a:spcBef>
                <a:spcPts val="400"/>
              </a:spcBef>
            </a:pPr>
            <a:r>
              <a:rPr lang="ar" sz="2000" b="1" dirty="0">
                <a:solidFill>
                  <a:srgbClr val="B72026"/>
                </a:solidFill>
                <a:cs typeface="Arial" panose="020B0604020202020204" pitchFamily="34" charset="0"/>
              </a:rPr>
              <a:t>11 </a:t>
            </a:r>
            <a:r>
              <a:rPr lang="ar" dirty="0">
                <a:solidFill>
                  <a:srgbClr val="231F20"/>
                </a:solidFill>
                <a:cs typeface="Arial" panose="020B0604020202020204" pitchFamily="34" charset="0"/>
              </a:rPr>
              <a:t>انزع </a:t>
            </a:r>
            <a:r>
              <a:rPr lang="ar" dirty="0">
                <a:solidFill>
                  <a:srgbClr val="B72026"/>
                </a:solidFill>
                <a:cs typeface="Arial" panose="020B0604020202020204" pitchFamily="34" charset="0"/>
              </a:rPr>
              <a:t>الكمامة</a:t>
            </a:r>
            <a:r>
              <a:rPr lang="ar" dirty="0">
                <a:solidFill>
                  <a:srgbClr val="231F20"/>
                </a:solidFill>
                <a:cs typeface="Arial" panose="020B0604020202020204" pitchFamily="34" charset="0"/>
              </a:rPr>
              <a:t> من خلف الرأس أولًا، عن طريق فك الرباط السفلي فوق الرأس وتركه يتدلى في الأمام؛ ثم فك الرباط العلوي من خلف الرأس، وتخلَّص منه بطريقة مأمونة.</a:t>
            </a:r>
            <a:endParaRPr lang="en-US" altLang="en-US" dirty="0">
              <a:solidFill>
                <a:srgbClr val="000000"/>
              </a:solidFill>
              <a:cs typeface="Arial" panose="020B0604020202020204" pitchFamily="34" charset="0"/>
            </a:endParaRPr>
          </a:p>
        </p:txBody>
      </p:sp>
      <p:sp>
        <p:nvSpPr>
          <p:cNvPr id="35" name="object 35">
            <a:extLst>
              <a:ext uri="{FF2B5EF4-FFF2-40B4-BE49-F238E27FC236}">
                <a16:creationId xmlns:a16="http://schemas.microsoft.com/office/drawing/2014/main" id="{D82358A2-2DDE-4491-A8B8-264F668B9077}"/>
              </a:ext>
            </a:extLst>
          </p:cNvPr>
          <p:cNvSpPr txBox="1"/>
          <p:nvPr/>
        </p:nvSpPr>
        <p:spPr>
          <a:xfrm>
            <a:off x="347663" y="13095288"/>
            <a:ext cx="7081837" cy="1218282"/>
          </a:xfrm>
          <a:prstGeom prst="rect">
            <a:avLst/>
          </a:prstGeom>
        </p:spPr>
        <p:txBody>
          <a:bodyPr lIns="0" tIns="33020" rIns="0" bIns="0" rtlCol="1">
            <a:spAutoFit/>
          </a:bodyPr>
          <a:lstStyle>
            <a:lvl1pPr marL="85725" indent="-73025" algn="r" rtl="1">
              <a:tabLst>
                <a:tab pos="85725" algn="l"/>
              </a:tabLst>
              <a:defRPr>
                <a:solidFill>
                  <a:schemeClr val="tx1"/>
                </a:solidFill>
                <a:latin typeface="Arial" panose="020B0604020202020204" pitchFamily="34" charset="0"/>
              </a:defRPr>
            </a:lvl1pPr>
            <a:lvl2pPr marL="742950" indent="-285750" algn="r" rtl="1">
              <a:tabLst>
                <a:tab pos="85725" algn="l"/>
              </a:tabLst>
              <a:defRPr>
                <a:solidFill>
                  <a:schemeClr val="tx1"/>
                </a:solidFill>
                <a:latin typeface="Arial" panose="020B0604020202020204" pitchFamily="34" charset="0"/>
              </a:defRPr>
            </a:lvl2pPr>
            <a:lvl3pPr marL="1143000" indent="-228600" algn="r" rtl="1">
              <a:tabLst>
                <a:tab pos="85725" algn="l"/>
              </a:tabLst>
              <a:defRPr>
                <a:solidFill>
                  <a:schemeClr val="tx1"/>
                </a:solidFill>
                <a:latin typeface="Arial" panose="020B0604020202020204" pitchFamily="34" charset="0"/>
              </a:defRPr>
            </a:lvl3pPr>
            <a:lvl4pPr marL="1600200" indent="-228600" algn="r" rtl="1">
              <a:tabLst>
                <a:tab pos="85725" algn="l"/>
              </a:tabLst>
              <a:defRPr>
                <a:solidFill>
                  <a:schemeClr val="tx1"/>
                </a:solidFill>
                <a:latin typeface="Arial" panose="020B0604020202020204" pitchFamily="34" charset="0"/>
              </a:defRPr>
            </a:lvl4pPr>
            <a:lvl5pPr marL="2057400" indent="-228600" algn="r" rtl="1">
              <a:tabLst>
                <a:tab pos="85725" algn="l"/>
              </a:tabLst>
              <a:defRPr>
                <a:solidFill>
                  <a:schemeClr val="tx1"/>
                </a:solidFill>
                <a:latin typeface="Arial" panose="020B0604020202020204" pitchFamily="34" charset="0"/>
              </a:defRPr>
            </a:lvl5pPr>
            <a:lvl6pPr marL="2514600" indent="-228600" algn="r" rtl="1" eaLnBrk="0" fontAlgn="base" hangingPunct="0">
              <a:spcBef>
                <a:spcPct val="0"/>
              </a:spcBef>
              <a:spcAft>
                <a:spcPct val="0"/>
              </a:spcAft>
              <a:tabLst>
                <a:tab pos="85725" algn="l"/>
              </a:tabLst>
              <a:defRPr>
                <a:solidFill>
                  <a:schemeClr val="tx1"/>
                </a:solidFill>
                <a:latin typeface="Arial" panose="020B0604020202020204" pitchFamily="34" charset="0"/>
              </a:defRPr>
            </a:lvl6pPr>
            <a:lvl7pPr marL="2971800" indent="-228600" algn="r" rtl="1" eaLnBrk="0" fontAlgn="base" hangingPunct="0">
              <a:spcBef>
                <a:spcPct val="0"/>
              </a:spcBef>
              <a:spcAft>
                <a:spcPct val="0"/>
              </a:spcAft>
              <a:tabLst>
                <a:tab pos="85725" algn="l"/>
              </a:tabLst>
              <a:defRPr>
                <a:solidFill>
                  <a:schemeClr val="tx1"/>
                </a:solidFill>
                <a:latin typeface="Arial" panose="020B0604020202020204" pitchFamily="34" charset="0"/>
              </a:defRPr>
            </a:lvl7pPr>
            <a:lvl8pPr marL="3429000" indent="-228600" algn="r" rtl="1" eaLnBrk="0" fontAlgn="base" hangingPunct="0">
              <a:spcBef>
                <a:spcPct val="0"/>
              </a:spcBef>
              <a:spcAft>
                <a:spcPct val="0"/>
              </a:spcAft>
              <a:tabLst>
                <a:tab pos="85725" algn="l"/>
              </a:tabLst>
              <a:defRPr>
                <a:solidFill>
                  <a:schemeClr val="tx1"/>
                </a:solidFill>
                <a:latin typeface="Arial" panose="020B0604020202020204" pitchFamily="34" charset="0"/>
              </a:defRPr>
            </a:lvl8pPr>
            <a:lvl9pPr marL="3886200" indent="-228600" algn="r" rtl="1" eaLnBrk="0" fontAlgn="base" hangingPunct="0">
              <a:spcBef>
                <a:spcPct val="0"/>
              </a:spcBef>
              <a:spcAft>
                <a:spcPct val="0"/>
              </a:spcAft>
              <a:tabLst>
                <a:tab pos="85725" algn="l"/>
              </a:tabLst>
              <a:defRPr>
                <a:solidFill>
                  <a:schemeClr val="tx1"/>
                </a:solidFill>
                <a:latin typeface="Arial" panose="020B0604020202020204" pitchFamily="34" charset="0"/>
              </a:defRPr>
            </a:lvl9pPr>
          </a:lstStyle>
          <a:p>
            <a:pPr algn="just" rtl="1" eaLnBrk="1" hangingPunct="1">
              <a:spcBef>
                <a:spcPts val="263"/>
              </a:spcBef>
              <a:buClr>
                <a:srgbClr val="B72026"/>
              </a:buClr>
              <a:buSzPct val="73000"/>
              <a:buFontTx/>
              <a:buAutoNum type="arabicPlain"/>
            </a:pPr>
            <a:r>
              <a:rPr lang="ar" sz="1100" dirty="0">
                <a:solidFill>
                  <a:srgbClr val="231F20"/>
                </a:solidFill>
                <a:cs typeface="Arial" panose="020B0604020202020204" pitchFamily="34" charset="0"/>
              </a:rPr>
              <a:t>عند العمل في منطقة رعاية المرضى، ينبغي تغيير القفازات الخارجية بين كل مريضٍ وآخر، وقبل الخروج من هذه المنطقة (</a:t>
            </a:r>
            <a:r>
              <a:rPr lang="ar-EG" sz="1100" dirty="0">
                <a:solidFill>
                  <a:srgbClr val="231F20"/>
                </a:solidFill>
                <a:cs typeface="Arial" panose="020B0604020202020204" pitchFamily="34" charset="0"/>
              </a:rPr>
              <a:t>يكون </a:t>
            </a:r>
            <a:r>
              <a:rPr lang="ar" sz="1100" dirty="0">
                <a:solidFill>
                  <a:srgbClr val="231F20"/>
                </a:solidFill>
                <a:cs typeface="Arial" panose="020B0604020202020204" pitchFamily="34" charset="0"/>
              </a:rPr>
              <a:t>التغيير بعد رؤية آخر مريض).</a:t>
            </a:r>
            <a:endParaRPr lang="en-US" altLang="en-US" sz="1100" dirty="0">
              <a:solidFill>
                <a:srgbClr val="000000"/>
              </a:solidFill>
              <a:cs typeface="Arial" panose="020B0604020202020204" pitchFamily="34" charset="0"/>
            </a:endParaRPr>
          </a:p>
          <a:p>
            <a:pPr algn="just" rtl="1" eaLnBrk="1" hangingPunct="1">
              <a:lnSpc>
                <a:spcPts val="1200"/>
              </a:lnSpc>
              <a:spcBef>
                <a:spcPts val="300"/>
              </a:spcBef>
              <a:buClr>
                <a:srgbClr val="B72026"/>
              </a:buClr>
              <a:buSzPct val="73000"/>
              <a:buFontTx/>
              <a:buAutoNum type="arabicPlain"/>
            </a:pPr>
            <a:r>
              <a:rPr lang="ar" sz="1100" dirty="0">
                <a:solidFill>
                  <a:srgbClr val="231F20"/>
                </a:solidFill>
                <a:cs typeface="Arial" panose="020B0604020202020204" pitchFamily="34" charset="0"/>
              </a:rPr>
              <a:t>تتطلب هذه التقنية ارتداء قفازات ذات مقاس مناسب. </a:t>
            </a:r>
            <a:r>
              <a:rPr lang="ar-EG" sz="1100" dirty="0">
                <a:solidFill>
                  <a:srgbClr val="231F20"/>
                </a:solidFill>
                <a:cs typeface="Arial" panose="020B0604020202020204" pitchFamily="34" charset="0"/>
              </a:rPr>
              <a:t>و</a:t>
            </a:r>
            <a:r>
              <a:rPr lang="ar" sz="1100" dirty="0">
                <a:solidFill>
                  <a:srgbClr val="231F20"/>
                </a:solidFill>
                <a:cs typeface="Arial" panose="020B0604020202020204" pitchFamily="34" charset="0"/>
              </a:rPr>
              <a:t>عندما تكون القفازات الخارجية ضيقة جدًا أو تكون القفازات الداخلية فضفاضة جداً و/ أو تكون الأيدي متعرقة، قد يلزم إزالة القفازات الخارجية بشكل منفصل، بعد خلع المئزر.</a:t>
            </a:r>
            <a:endParaRPr lang="en-US" altLang="en-US" sz="1100" dirty="0">
              <a:solidFill>
                <a:srgbClr val="000000"/>
              </a:solidFill>
              <a:cs typeface="Arial" panose="020B0604020202020204" pitchFamily="34" charset="0"/>
            </a:endParaRPr>
          </a:p>
          <a:p>
            <a:pPr algn="just" rtl="1" eaLnBrk="1" hangingPunct="1">
              <a:lnSpc>
                <a:spcPts val="1200"/>
              </a:lnSpc>
              <a:spcBef>
                <a:spcPts val="288"/>
              </a:spcBef>
              <a:buClr>
                <a:srgbClr val="B72026"/>
              </a:buClr>
              <a:buSzPct val="73000"/>
              <a:buFontTx/>
              <a:buAutoNum type="arabicPlain"/>
            </a:pPr>
            <a:r>
              <a:rPr lang="ar" sz="1100" dirty="0">
                <a:solidFill>
                  <a:srgbClr val="231F20"/>
                </a:solidFill>
                <a:cs typeface="Arial" panose="020B0604020202020204" pitchFamily="34" charset="0"/>
              </a:rPr>
              <a:t>تشمل الطرق المناسبة لإزالة التلوث من الأحذية الدخول إلى حوض للقدمين يحتوي على محلول الكلور بتركيز 0.5٪ (وإزالة الأوساخ بفرشاة مرحاض إذا كانت ملوثة بشدة بالطين و/ أو المواد العضوية) ثم مسح جميع الجوانب بمحلول الكلور بتركيز 0.5٪. </a:t>
            </a:r>
            <a:r>
              <a:rPr lang="ar-EG" sz="1100" dirty="0">
                <a:solidFill>
                  <a:srgbClr val="231F20"/>
                </a:solidFill>
                <a:cs typeface="Arial" panose="020B0604020202020204" pitchFamily="34" charset="0"/>
              </a:rPr>
              <a:t>و</a:t>
            </a:r>
            <a:r>
              <a:rPr lang="ar" sz="1100" dirty="0">
                <a:solidFill>
                  <a:srgbClr val="231F20"/>
                </a:solidFill>
                <a:cs typeface="Arial" panose="020B0604020202020204" pitchFamily="34" charset="0"/>
              </a:rPr>
              <a:t>يجب تطهير الأحذية العالية الساق مرةً واحدةً يوميًا على الأقل عن طريق غمرها في محلول الكلور بتركيز 0.5٪ لمدة 30 دقيقة، ثم شطفها وتجفيفها.</a:t>
            </a:r>
            <a:endParaRPr lang="en-US" altLang="en-US" sz="1100" dirty="0">
              <a:solidFill>
                <a:srgbClr val="000000"/>
              </a:solidFill>
              <a:cs typeface="Arial" panose="020B0604020202020204" pitchFamily="34" charset="0"/>
            </a:endParaRPr>
          </a:p>
        </p:txBody>
      </p:sp>
      <p:sp>
        <p:nvSpPr>
          <p:cNvPr id="2069" name="object 36">
            <a:extLst>
              <a:ext uri="{FF2B5EF4-FFF2-40B4-BE49-F238E27FC236}">
                <a16:creationId xmlns:a16="http://schemas.microsoft.com/office/drawing/2014/main" id="{492A9119-071C-425A-BF6F-C5E26492C9DE}"/>
              </a:ext>
            </a:extLst>
          </p:cNvPr>
          <p:cNvSpPr>
            <a:spLocks/>
          </p:cNvSpPr>
          <p:nvPr/>
        </p:nvSpPr>
        <p:spPr bwMode="auto">
          <a:xfrm>
            <a:off x="5856288" y="10671175"/>
            <a:ext cx="0" cy="2144713"/>
          </a:xfrm>
          <a:custGeom>
            <a:avLst/>
            <a:gdLst>
              <a:gd name="T0" fmla="*/ 0 h 2145029"/>
              <a:gd name="T1" fmla="*/ 2144775 h 2145029"/>
            </a:gdLst>
            <a:ahLst/>
            <a:cxnLst>
              <a:cxn ang="0">
                <a:pos x="0" y="T0"/>
              </a:cxn>
              <a:cxn ang="0">
                <a:pos x="0" y="T1"/>
              </a:cxn>
            </a:cxnLst>
            <a:rect l="0" t="0" r="r" b="b"/>
            <a:pathLst>
              <a:path h="2145029">
                <a:moveTo>
                  <a:pt x="0" y="0"/>
                </a:moveTo>
                <a:lnTo>
                  <a:pt x="0" y="2144775"/>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37" name="object 37">
            <a:extLst>
              <a:ext uri="{FF2B5EF4-FFF2-40B4-BE49-F238E27FC236}">
                <a16:creationId xmlns:a16="http://schemas.microsoft.com/office/drawing/2014/main" id="{87C1C5F6-3DA5-46AB-9CBA-B81A416F005E}"/>
              </a:ext>
            </a:extLst>
          </p:cNvPr>
          <p:cNvSpPr txBox="1"/>
          <p:nvPr/>
        </p:nvSpPr>
        <p:spPr>
          <a:xfrm>
            <a:off x="2593975" y="9820275"/>
            <a:ext cx="311150" cy="360363"/>
          </a:xfrm>
          <a:prstGeom prst="rect">
            <a:avLst/>
          </a:prstGeom>
        </p:spPr>
        <p:txBody>
          <a:bodyPr lIns="0" tIns="12700" rIns="0" bIns="0" rtlCol="1">
            <a:spAutoFit/>
          </a:bodyPr>
          <a:lstStyle/>
          <a:p>
            <a:pPr marL="12700" rtl="1" eaLnBrk="1" fontAlgn="auto" hangingPunct="1">
              <a:spcBef>
                <a:spcPts val="100"/>
              </a:spcBef>
              <a:spcAft>
                <a:spcPts val="0"/>
              </a:spcAft>
              <a:defRPr/>
            </a:pPr>
            <a:r>
              <a:rPr lang="en" sz="2200" b="1" kern="0" spc="-555" dirty="0">
                <a:solidFill>
                  <a:srgbClr val="B72026"/>
                </a:solidFill>
                <a:latin typeface="Courier New" panose="02070309020205020404" pitchFamily="49" charset="0"/>
                <a:cs typeface="Courier New" panose="02070309020205020404" pitchFamily="49" charset="0"/>
              </a:rPr>
              <a:t>أو</a:t>
            </a:r>
            <a:endParaRPr sz="2200" kern="0" dirty="0">
              <a:solidFill>
                <a:sysClr val="windowText" lastClr="000000"/>
              </a:solidFill>
              <a:latin typeface="Courier New" panose="02070309020205020404" pitchFamily="49" charset="0"/>
              <a:cs typeface="Courier New" panose="02070309020205020404" pitchFamily="49" charset="0"/>
            </a:endParaRPr>
          </a:p>
        </p:txBody>
      </p:sp>
      <p:sp>
        <p:nvSpPr>
          <p:cNvPr id="38" name="object 38">
            <a:extLst>
              <a:ext uri="{FF2B5EF4-FFF2-40B4-BE49-F238E27FC236}">
                <a16:creationId xmlns:a16="http://schemas.microsoft.com/office/drawing/2014/main" id="{ADFC7CEA-B5F4-4EE0-B53B-33BA24E680D2}"/>
              </a:ext>
            </a:extLst>
          </p:cNvPr>
          <p:cNvSpPr txBox="1"/>
          <p:nvPr/>
        </p:nvSpPr>
        <p:spPr>
          <a:xfrm>
            <a:off x="8034338" y="2371725"/>
            <a:ext cx="311150" cy="360363"/>
          </a:xfrm>
          <a:prstGeom prst="rect">
            <a:avLst/>
          </a:prstGeom>
        </p:spPr>
        <p:txBody>
          <a:bodyPr lIns="0" tIns="12700" rIns="0" bIns="0" rtlCol="1">
            <a:spAutoFit/>
          </a:bodyPr>
          <a:lstStyle/>
          <a:p>
            <a:pPr marL="12700" rtl="1" eaLnBrk="1" fontAlgn="auto" hangingPunct="1">
              <a:spcBef>
                <a:spcPts val="100"/>
              </a:spcBef>
              <a:spcAft>
                <a:spcPts val="0"/>
              </a:spcAft>
              <a:defRPr/>
            </a:pPr>
            <a:r>
              <a:rPr lang="en" sz="2200" b="1" kern="0" spc="-555" dirty="0">
                <a:solidFill>
                  <a:srgbClr val="B72026"/>
                </a:solidFill>
                <a:latin typeface="Courier New" panose="02070309020205020404" pitchFamily="49" charset="0"/>
                <a:cs typeface="Courier New" panose="02070309020205020404" pitchFamily="49" charset="0"/>
              </a:rPr>
              <a:t>أو</a:t>
            </a:r>
            <a:endParaRPr sz="2200" kern="0" dirty="0">
              <a:solidFill>
                <a:sysClr val="windowText" lastClr="000000"/>
              </a:solidFill>
              <a:latin typeface="Courier New" panose="02070309020205020404" pitchFamily="49" charset="0"/>
              <a:cs typeface="Courier New" panose="02070309020205020404" pitchFamily="49" charset="0"/>
            </a:endParaRPr>
          </a:p>
        </p:txBody>
      </p:sp>
      <p:sp>
        <p:nvSpPr>
          <p:cNvPr id="39" name="object 39">
            <a:extLst>
              <a:ext uri="{FF2B5EF4-FFF2-40B4-BE49-F238E27FC236}">
                <a16:creationId xmlns:a16="http://schemas.microsoft.com/office/drawing/2014/main" id="{3C001A3D-935F-44C2-89DD-4D0F704C823C}"/>
              </a:ext>
            </a:extLst>
          </p:cNvPr>
          <p:cNvSpPr txBox="1"/>
          <p:nvPr/>
        </p:nvSpPr>
        <p:spPr>
          <a:xfrm>
            <a:off x="6137275" y="766763"/>
            <a:ext cx="3838575" cy="1290637"/>
          </a:xfrm>
          <a:prstGeom prst="rect">
            <a:avLst/>
          </a:prstGeom>
        </p:spPr>
        <p:txBody>
          <a:bodyPr lIns="0" tIns="50165" rIns="0" bIns="0" rtlCol="1">
            <a:spAutoFit/>
          </a:bodyPr>
          <a:lstStyle>
            <a:lvl1pPr marL="184150" indent="-17145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algn="just" rtl="1" eaLnBrk="1" hangingPunct="1">
              <a:lnSpc>
                <a:spcPct val="88000"/>
              </a:lnSpc>
              <a:spcBef>
                <a:spcPts val="400"/>
              </a:spcBef>
            </a:pPr>
            <a:r>
              <a:rPr lang="ar" sz="2000" b="1" dirty="0">
                <a:solidFill>
                  <a:srgbClr val="B72026"/>
                </a:solidFill>
                <a:cs typeface="Arial" panose="020B0604020202020204" pitchFamily="34" charset="0"/>
              </a:rPr>
              <a:t>5 </a:t>
            </a:r>
            <a:r>
              <a:rPr lang="ar" dirty="0">
                <a:solidFill>
                  <a:srgbClr val="231F20"/>
                </a:solidFill>
                <a:cs typeface="Arial" panose="020B0604020202020204" pitchFamily="34" charset="0"/>
              </a:rPr>
              <a:t>انزع </a:t>
            </a:r>
            <a:r>
              <a:rPr lang="ar" dirty="0">
                <a:solidFill>
                  <a:srgbClr val="B72026"/>
                </a:solidFill>
                <a:cs typeface="Arial" panose="020B0604020202020204" pitchFamily="34" charset="0"/>
              </a:rPr>
              <a:t>غطاء الرأس والرقبة</a:t>
            </a:r>
            <a:r>
              <a:rPr lang="ar" dirty="0">
                <a:solidFill>
                  <a:srgbClr val="231F20"/>
                </a:solidFill>
                <a:cs typeface="Arial" panose="020B0604020202020204" pitchFamily="34" charset="0"/>
              </a:rPr>
              <a:t> مع مراعاة عدم تعرض وجهك للتلوث عن طريق البدء من أسفل الغطاء في الظهر ولفه من الخلف إلى الأمام، ومن الداخل إلى الخارج، ثم تخلص منه بطريقة مأمونة.</a:t>
            </a:r>
            <a:endParaRPr lang="en-US" altLang="en-US" dirty="0">
              <a:solidFill>
                <a:srgbClr val="000000"/>
              </a:solidFill>
              <a:cs typeface="Arial" panose="020B0604020202020204" pitchFamily="34" charset="0"/>
            </a:endParaRPr>
          </a:p>
        </p:txBody>
      </p:sp>
      <p:sp>
        <p:nvSpPr>
          <p:cNvPr id="40" name="object 40">
            <a:extLst>
              <a:ext uri="{FF2B5EF4-FFF2-40B4-BE49-F238E27FC236}">
                <a16:creationId xmlns:a16="http://schemas.microsoft.com/office/drawing/2014/main" id="{97F358D9-A181-4A78-8F80-3BF013C31F47}"/>
              </a:ext>
            </a:extLst>
          </p:cNvPr>
          <p:cNvSpPr txBox="1"/>
          <p:nvPr/>
        </p:nvSpPr>
        <p:spPr>
          <a:xfrm>
            <a:off x="347663" y="7826375"/>
            <a:ext cx="3932237" cy="579438"/>
          </a:xfrm>
          <a:prstGeom prst="rect">
            <a:avLst/>
          </a:prstGeom>
        </p:spPr>
        <p:txBody>
          <a:bodyPr lIns="0" tIns="63500" rIns="0" bIns="0" rtlCol="1">
            <a:spAutoFit/>
          </a:bodyPr>
          <a:lstStyle>
            <a:lvl1pPr marL="184150" indent="-17145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ts val="2000"/>
              </a:lnSpc>
              <a:spcBef>
                <a:spcPts val="500"/>
              </a:spcBef>
            </a:pPr>
            <a:r>
              <a:rPr lang="ar" sz="2000" b="1">
                <a:solidFill>
                  <a:srgbClr val="B72026"/>
                </a:solidFill>
                <a:cs typeface="Arial" panose="020B0604020202020204" pitchFamily="34" charset="0"/>
              </a:rPr>
              <a:t>9 </a:t>
            </a:r>
            <a:r>
              <a:rPr lang="ar">
                <a:solidFill>
                  <a:srgbClr val="231F20"/>
                </a:solidFill>
                <a:cs typeface="Arial" panose="020B0604020202020204" pitchFamily="34" charset="0"/>
              </a:rPr>
              <a:t>انزع </a:t>
            </a:r>
            <a:r>
              <a:rPr lang="ar">
                <a:solidFill>
                  <a:srgbClr val="B72026"/>
                </a:solidFill>
                <a:cs typeface="Arial" panose="020B0604020202020204" pitchFamily="34" charset="0"/>
              </a:rPr>
              <a:t>واقي العينين</a:t>
            </a:r>
            <a:r>
              <a:rPr lang="ar">
                <a:solidFill>
                  <a:srgbClr val="231F20"/>
                </a:solidFill>
                <a:cs typeface="Arial" panose="020B0604020202020204" pitchFamily="34" charset="0"/>
              </a:rPr>
              <a:t> عن طريق سحب الشريط من خلف الرأس، وتخلص منه بطريقةٍ مأمونة.</a:t>
            </a:r>
            <a:endParaRPr lang="en-US" altLang="en-US">
              <a:solidFill>
                <a:srgbClr val="000000"/>
              </a:solidFill>
              <a:cs typeface="Arial" panose="020B0604020202020204" pitchFamily="34" charset="0"/>
            </a:endParaRPr>
          </a:p>
        </p:txBody>
      </p:sp>
      <p:sp>
        <p:nvSpPr>
          <p:cNvPr id="41" name="object 41">
            <a:extLst>
              <a:ext uri="{FF2B5EF4-FFF2-40B4-BE49-F238E27FC236}">
                <a16:creationId xmlns:a16="http://schemas.microsoft.com/office/drawing/2014/main" id="{46D8AC9D-4488-4549-9FBB-B04C1DF5A649}"/>
              </a:ext>
            </a:extLst>
          </p:cNvPr>
          <p:cNvSpPr txBox="1"/>
          <p:nvPr/>
        </p:nvSpPr>
        <p:spPr>
          <a:xfrm>
            <a:off x="2684737" y="766763"/>
            <a:ext cx="1782760" cy="3323217"/>
          </a:xfrm>
          <a:prstGeom prst="rect">
            <a:avLst/>
          </a:prstGeom>
        </p:spPr>
        <p:txBody>
          <a:bodyPr wrap="square" lIns="0" tIns="50165" rIns="0" bIns="0" rtlCol="1">
            <a:spAutoFit/>
          </a:bodyPr>
          <a:lstStyle>
            <a:lvl1pPr marL="184150" indent="-171450"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rtl="1" eaLnBrk="1" hangingPunct="1">
              <a:lnSpc>
                <a:spcPct val="88000"/>
              </a:lnSpc>
              <a:spcBef>
                <a:spcPts val="400"/>
              </a:spcBef>
            </a:pPr>
            <a:r>
              <a:rPr lang="ar" b="1" dirty="0">
                <a:solidFill>
                  <a:srgbClr val="B72026"/>
                </a:solidFill>
                <a:cs typeface="Arial" panose="020B0604020202020204" pitchFamily="34" charset="0"/>
              </a:rPr>
              <a:t>3</a:t>
            </a:r>
            <a:r>
              <a:rPr lang="ar" dirty="0">
                <a:solidFill>
                  <a:srgbClr val="231F20"/>
                </a:solidFill>
                <a:cs typeface="Arial" panose="020B0604020202020204" pitchFamily="34" charset="0"/>
              </a:rPr>
              <a:t> اخلع </a:t>
            </a:r>
            <a:r>
              <a:rPr lang="ar" dirty="0">
                <a:solidFill>
                  <a:srgbClr val="B72026"/>
                </a:solidFill>
                <a:cs typeface="Arial" panose="020B0604020202020204" pitchFamily="34" charset="0"/>
              </a:rPr>
              <a:t>المئزر</a:t>
            </a:r>
            <a:r>
              <a:rPr lang="ar" dirty="0">
                <a:solidFill>
                  <a:srgbClr val="231F20"/>
                </a:solidFill>
                <a:cs typeface="Arial" panose="020B0604020202020204" pitchFamily="34" charset="0"/>
              </a:rPr>
              <a:t> بينما تميل إلى الأمام، مع مراعاة تجنب تلويث يديك.</a:t>
            </a:r>
            <a:endParaRPr lang="en-US" altLang="en-US" dirty="0">
              <a:solidFill>
                <a:srgbClr val="000000"/>
              </a:solidFill>
              <a:cs typeface="Arial" panose="020B0604020202020204" pitchFamily="34" charset="0"/>
            </a:endParaRPr>
          </a:p>
          <a:p>
            <a:pPr rtl="1" eaLnBrk="1" hangingPunct="1">
              <a:lnSpc>
                <a:spcPts val="1600"/>
              </a:lnSpc>
              <a:spcBef>
                <a:spcPts val="250"/>
              </a:spcBef>
            </a:pPr>
            <a:r>
              <a:rPr lang="ar-EG" dirty="0">
                <a:solidFill>
                  <a:srgbClr val="231F20"/>
                </a:solidFill>
                <a:cs typeface="Arial" panose="020B0604020202020204" pitchFamily="34" charset="0"/>
              </a:rPr>
              <a:t>  </a:t>
            </a:r>
            <a:r>
              <a:rPr lang="ar" dirty="0">
                <a:solidFill>
                  <a:srgbClr val="231F20"/>
                </a:solidFill>
                <a:cs typeface="Arial" panose="020B0604020202020204" pitchFamily="34" charset="0"/>
              </a:rPr>
              <a:t>وعند خلع المئزر غير القابل للاستعمال مرةً أخرى، مزقه من عند الرقبة ولفه إلى أسفل دون لمس الجزء الأمامي. ثم، فك رباط الظهر ولف المئزر إلى الأمام.</a:t>
            </a:r>
            <a:endParaRPr lang="en-US" altLang="en-US" dirty="0">
              <a:solidFill>
                <a:srgbClr val="000000"/>
              </a:solidFill>
              <a:cs typeface="Arial" panose="020B0604020202020204" pitchFamily="34" charset="0"/>
            </a:endParaRPr>
          </a:p>
          <a:p>
            <a:pPr rtl="1" eaLnBrk="1" hangingPunct="1">
              <a:lnSpc>
                <a:spcPct val="86000"/>
              </a:lnSpc>
              <a:spcBef>
                <a:spcPts val="1100"/>
              </a:spcBef>
            </a:pPr>
            <a:r>
              <a:rPr lang="ar" b="1" dirty="0">
                <a:solidFill>
                  <a:srgbClr val="B72026"/>
                </a:solidFill>
                <a:cs typeface="Arial" panose="020B0604020202020204" pitchFamily="34" charset="0"/>
              </a:rPr>
              <a:t>4</a:t>
            </a:r>
            <a:r>
              <a:rPr lang="ar" dirty="0">
                <a:solidFill>
                  <a:srgbClr val="231F20"/>
                </a:solidFill>
                <a:cs typeface="Arial" panose="020B0604020202020204" pitchFamily="34" charset="0"/>
              </a:rPr>
              <a:t> </a:t>
            </a:r>
            <a:r>
              <a:rPr lang="ar-EG" dirty="0" smtClean="0">
                <a:solidFill>
                  <a:srgbClr val="B72026"/>
                </a:solidFill>
                <a:cs typeface="Arial" panose="020B0604020202020204" pitchFamily="34" charset="0"/>
              </a:rPr>
              <a:t>نظِّف</a:t>
            </a:r>
            <a:r>
              <a:rPr lang="ar" dirty="0" smtClean="0">
                <a:solidFill>
                  <a:srgbClr val="B72026"/>
                </a:solidFill>
                <a:cs typeface="Arial" panose="020B0604020202020204" pitchFamily="34" charset="0"/>
              </a:rPr>
              <a:t> </a:t>
            </a:r>
            <a:r>
              <a:rPr lang="ar" dirty="0">
                <a:solidFill>
                  <a:srgbClr val="B72026"/>
                </a:solidFill>
                <a:cs typeface="Arial" panose="020B0604020202020204" pitchFamily="34" charset="0"/>
              </a:rPr>
              <a:t>يديك</a:t>
            </a:r>
            <a:r>
              <a:rPr lang="ar" dirty="0">
                <a:solidFill>
                  <a:srgbClr val="231F20"/>
                </a:solidFill>
                <a:cs typeface="Arial" panose="020B0604020202020204" pitchFamily="34" charset="0"/>
              </a:rPr>
              <a:t> بينما لا تزال ترتدي القفازات.</a:t>
            </a:r>
            <a:endParaRPr lang="en-US" altLang="en-US" dirty="0">
              <a:solidFill>
                <a:srgbClr val="000000"/>
              </a:solidFill>
              <a:cs typeface="Arial" panose="020B0604020202020204" pitchFamily="34" charset="0"/>
            </a:endParaRPr>
          </a:p>
        </p:txBody>
      </p:sp>
      <p:pic>
        <p:nvPicPr>
          <p:cNvPr id="2075" name="object 42">
            <a:extLst>
              <a:ext uri="{FF2B5EF4-FFF2-40B4-BE49-F238E27FC236}">
                <a16:creationId xmlns:a16="http://schemas.microsoft.com/office/drawing/2014/main" id="{8E145C71-2BBD-4722-B4DF-3FB9BEB0C13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46788" y="11282363"/>
            <a:ext cx="1525587" cy="11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6" name="object 43">
            <a:extLst>
              <a:ext uri="{FF2B5EF4-FFF2-40B4-BE49-F238E27FC236}">
                <a16:creationId xmlns:a16="http://schemas.microsoft.com/office/drawing/2014/main" id="{AD68EF6C-D351-47EF-B0A8-60EBEB7F7C8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659688" y="11271250"/>
            <a:ext cx="1328737"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7" name="object 44">
            <a:extLst>
              <a:ext uri="{FF2B5EF4-FFF2-40B4-BE49-F238E27FC236}">
                <a16:creationId xmlns:a16="http://schemas.microsoft.com/office/drawing/2014/main" id="{BA7D9663-EC6E-450D-8B0C-0DE646695AE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166225" y="11295063"/>
            <a:ext cx="11684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78" name="object 45">
            <a:extLst>
              <a:ext uri="{FF2B5EF4-FFF2-40B4-BE49-F238E27FC236}">
                <a16:creationId xmlns:a16="http://schemas.microsoft.com/office/drawing/2014/main" id="{871FCBC0-10B7-4C2B-A694-EF78CA3959D8}"/>
              </a:ext>
            </a:extLst>
          </p:cNvPr>
          <p:cNvSpPr>
            <a:spLocks/>
          </p:cNvSpPr>
          <p:nvPr/>
        </p:nvSpPr>
        <p:spPr bwMode="auto">
          <a:xfrm>
            <a:off x="360363" y="7769225"/>
            <a:ext cx="9971087" cy="0"/>
          </a:xfrm>
          <a:custGeom>
            <a:avLst/>
            <a:gdLst>
              <a:gd name="T0" fmla="*/ 0 w 9972040"/>
              <a:gd name="T1" fmla="*/ 9971913 w 9972040"/>
            </a:gdLst>
            <a:ahLst/>
            <a:cxnLst>
              <a:cxn ang="0">
                <a:pos x="T0" y="0"/>
              </a:cxn>
              <a:cxn ang="0">
                <a:pos x="T1" y="0"/>
              </a:cxn>
            </a:cxnLst>
            <a:rect l="0" t="0" r="r" b="b"/>
            <a:pathLst>
              <a:path w="9972040">
                <a:moveTo>
                  <a:pt x="0" y="0"/>
                </a:moveTo>
                <a:lnTo>
                  <a:pt x="9971913"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pic>
        <p:nvPicPr>
          <p:cNvPr id="2079" name="object 46">
            <a:extLst>
              <a:ext uri="{FF2B5EF4-FFF2-40B4-BE49-F238E27FC236}">
                <a16:creationId xmlns:a16="http://schemas.microsoft.com/office/drawing/2014/main" id="{5DAF9A00-CC99-4696-9257-7FB15E87507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146800" y="4808538"/>
            <a:ext cx="2857500" cy="284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0" name="object 47">
            <a:extLst>
              <a:ext uri="{FF2B5EF4-FFF2-40B4-BE49-F238E27FC236}">
                <a16:creationId xmlns:a16="http://schemas.microsoft.com/office/drawing/2014/main" id="{7A9B46C0-2F6B-4992-B848-CE525B6351F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142413" y="5926138"/>
            <a:ext cx="974725"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object 48">
            <a:extLst>
              <a:ext uri="{FF2B5EF4-FFF2-40B4-BE49-F238E27FC236}">
                <a16:creationId xmlns:a16="http://schemas.microsoft.com/office/drawing/2014/main" id="{2CF8452E-9766-416E-AC10-05BA05FB2A7A}"/>
              </a:ext>
            </a:extLst>
          </p:cNvPr>
          <p:cNvSpPr txBox="1"/>
          <p:nvPr/>
        </p:nvSpPr>
        <p:spPr>
          <a:xfrm>
            <a:off x="6149975" y="4264025"/>
            <a:ext cx="3671887" cy="320601"/>
          </a:xfrm>
          <a:prstGeom prst="rect">
            <a:avLst/>
          </a:prstGeom>
        </p:spPr>
        <p:txBody>
          <a:bodyPr wrap="square" lIns="0" tIns="12700" rIns="0" bIns="0" rtlCol="1">
            <a:spAutoFit/>
          </a:bodyPr>
          <a:lstStyle/>
          <a:p>
            <a:pPr marL="12700" rtl="1" eaLnBrk="1" fontAlgn="auto" hangingPunct="1">
              <a:spcBef>
                <a:spcPts val="100"/>
              </a:spcBef>
              <a:spcAft>
                <a:spcPts val="0"/>
              </a:spcAft>
              <a:defRPr/>
            </a:pPr>
            <a:r>
              <a:rPr lang="ar" sz="2000" b="1" kern="0" spc="-165" dirty="0">
                <a:solidFill>
                  <a:srgbClr val="B72026"/>
                </a:solidFill>
                <a:latin typeface="Courier New" panose="02070309020205020404" pitchFamily="49" charset="0"/>
                <a:cs typeface="Courier New" panose="02070309020205020404" pitchFamily="49" charset="0"/>
              </a:rPr>
              <a:t>6 </a:t>
            </a:r>
            <a:r>
              <a:rPr lang="ar-EG" b="1" dirty="0" smtClean="0">
                <a:solidFill>
                  <a:srgbClr val="B72026"/>
                </a:solidFill>
                <a:cs typeface="Arial" panose="020B0604020202020204" pitchFamily="34" charset="0"/>
              </a:rPr>
              <a:t>نظِّف</a:t>
            </a:r>
            <a:r>
              <a:rPr lang="ar" b="1" dirty="0" smtClean="0">
                <a:solidFill>
                  <a:srgbClr val="B72026"/>
                </a:solidFill>
                <a:cs typeface="Arial" panose="020B0604020202020204" pitchFamily="34" charset="0"/>
              </a:rPr>
              <a:t> </a:t>
            </a:r>
            <a:r>
              <a:rPr lang="ar" b="1" dirty="0">
                <a:solidFill>
                  <a:srgbClr val="B72026"/>
                </a:solidFill>
                <a:cs typeface="Arial" panose="020B0604020202020204" pitchFamily="34" charset="0"/>
              </a:rPr>
              <a:t>يديك</a:t>
            </a:r>
            <a:r>
              <a:rPr lang="ar" b="1" dirty="0">
                <a:solidFill>
                  <a:srgbClr val="231F20"/>
                </a:solidFill>
                <a:cs typeface="Arial" panose="020B0604020202020204" pitchFamily="34" charset="0"/>
              </a:rPr>
              <a:t> بينما لا تزال ترتدي القفازات.</a:t>
            </a:r>
            <a:endParaRPr b="1" kern="0" dirty="0">
              <a:solidFill>
                <a:sysClr val="windowText" lastClr="000000"/>
              </a:solidFill>
              <a:latin typeface="Courier New" panose="02070309020205020404" pitchFamily="49" charset="0"/>
              <a:cs typeface="Courier New" panose="02070309020205020404" pitchFamily="49" charset="0"/>
            </a:endParaRPr>
          </a:p>
        </p:txBody>
      </p:sp>
      <p:sp>
        <p:nvSpPr>
          <p:cNvPr id="2082" name="object 49">
            <a:extLst>
              <a:ext uri="{FF2B5EF4-FFF2-40B4-BE49-F238E27FC236}">
                <a16:creationId xmlns:a16="http://schemas.microsoft.com/office/drawing/2014/main" id="{3ED99119-E18C-4198-88AA-F8E80E00F664}"/>
              </a:ext>
            </a:extLst>
          </p:cNvPr>
          <p:cNvSpPr>
            <a:spLocks/>
          </p:cNvSpPr>
          <p:nvPr/>
        </p:nvSpPr>
        <p:spPr bwMode="auto">
          <a:xfrm>
            <a:off x="360363" y="4651375"/>
            <a:ext cx="9971087" cy="0"/>
          </a:xfrm>
          <a:custGeom>
            <a:avLst/>
            <a:gdLst>
              <a:gd name="T0" fmla="*/ 0 w 9972040"/>
              <a:gd name="T1" fmla="*/ 9971913 w 9972040"/>
            </a:gdLst>
            <a:ahLst/>
            <a:cxnLst>
              <a:cxn ang="0">
                <a:pos x="T0" y="0"/>
              </a:cxn>
              <a:cxn ang="0">
                <a:pos x="T1" y="0"/>
              </a:cxn>
            </a:cxnLst>
            <a:rect l="0" t="0" r="r" b="b"/>
            <a:pathLst>
              <a:path w="9972040">
                <a:moveTo>
                  <a:pt x="0" y="0"/>
                </a:moveTo>
                <a:lnTo>
                  <a:pt x="9971913" y="0"/>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2083" name="object 50">
            <a:extLst>
              <a:ext uri="{FF2B5EF4-FFF2-40B4-BE49-F238E27FC236}">
                <a16:creationId xmlns:a16="http://schemas.microsoft.com/office/drawing/2014/main" id="{01E54E36-EEBC-470D-B4F9-9E3FA8747A83}"/>
              </a:ext>
            </a:extLst>
          </p:cNvPr>
          <p:cNvSpPr>
            <a:spLocks/>
          </p:cNvSpPr>
          <p:nvPr/>
        </p:nvSpPr>
        <p:spPr bwMode="auto">
          <a:xfrm>
            <a:off x="4997450" y="7874000"/>
            <a:ext cx="0" cy="3394075"/>
          </a:xfrm>
          <a:custGeom>
            <a:avLst/>
            <a:gdLst>
              <a:gd name="T0" fmla="*/ 0 h 3393440"/>
              <a:gd name="T1" fmla="*/ 3393186 h 3393440"/>
            </a:gdLst>
            <a:ahLst/>
            <a:cxnLst>
              <a:cxn ang="0">
                <a:pos x="0" y="T0"/>
              </a:cxn>
              <a:cxn ang="0">
                <a:pos x="0" y="T1"/>
              </a:cxn>
            </a:cxnLst>
            <a:rect l="0" t="0" r="r" b="b"/>
            <a:pathLst>
              <a:path h="3393440">
                <a:moveTo>
                  <a:pt x="0" y="0"/>
                </a:moveTo>
                <a:lnTo>
                  <a:pt x="0" y="3393186"/>
                </a:lnTo>
              </a:path>
            </a:pathLst>
          </a:custGeom>
          <a:noFill/>
          <a:ln w="6350">
            <a:solidFill>
              <a:srgbClr val="8598C1"/>
            </a:solidFill>
            <a:round/>
            <a:headEnd/>
            <a:tailEnd/>
          </a:ln>
          <a:extLst>
            <a:ext uri="{909E8E84-426E-40DD-AFC4-6F175D3DCCD1}">
              <a14:hiddenFill xmlns:a14="http://schemas.microsoft.com/office/drawing/2010/main">
                <a:solidFill>
                  <a:srgbClr val="FFFFFF"/>
                </a:solidFill>
              </a14:hiddenFill>
            </a:ext>
          </a:extLst>
        </p:spPr>
        <p:txBody>
          <a:bodyPr lIns="0" tIns="0" rIns="0" bIns="0" rtlCol="1"/>
          <a:lstStyle/>
          <a:p>
            <a:pPr rtl="1"/>
            <a:endParaRPr lang="en-US"/>
          </a:p>
        </p:txBody>
      </p:sp>
      <p:sp>
        <p:nvSpPr>
          <p:cNvPr id="51" name="object 51">
            <a:extLst>
              <a:ext uri="{FF2B5EF4-FFF2-40B4-BE49-F238E27FC236}">
                <a16:creationId xmlns:a16="http://schemas.microsoft.com/office/drawing/2014/main" id="{39DFD295-16DA-4056-8058-B91F69BC7C6F}"/>
              </a:ext>
            </a:extLst>
          </p:cNvPr>
          <p:cNvSpPr txBox="1"/>
          <p:nvPr/>
        </p:nvSpPr>
        <p:spPr>
          <a:xfrm>
            <a:off x="8648700" y="14758989"/>
            <a:ext cx="1336675" cy="350673"/>
          </a:xfrm>
          <a:prstGeom prst="rect">
            <a:avLst/>
          </a:prstGeom>
        </p:spPr>
        <p:txBody>
          <a:bodyPr lIns="0" tIns="12700" rIns="0" bIns="0" rtlCol="1">
            <a:spAutoFit/>
          </a:bodyPr>
          <a:lstStyle>
            <a:lvl1pPr algn="r" rtl="1">
              <a:defRPr>
                <a:solidFill>
                  <a:schemeClr val="tx1"/>
                </a:solidFill>
                <a:latin typeface="Arial" panose="020B0604020202020204" pitchFamily="34" charset="0"/>
              </a:defRPr>
            </a:lvl1pPr>
            <a:lvl2pPr marL="742950" indent="-285750" algn="r" rtl="1">
              <a:defRPr>
                <a:solidFill>
                  <a:schemeClr val="tx1"/>
                </a:solidFill>
                <a:latin typeface="Arial" panose="020B0604020202020204" pitchFamily="34" charset="0"/>
              </a:defRPr>
            </a:lvl2pPr>
            <a:lvl3pPr marL="1143000" indent="-228600" algn="r" rtl="1">
              <a:defRPr>
                <a:solidFill>
                  <a:schemeClr val="tx1"/>
                </a:solidFill>
                <a:latin typeface="Arial" panose="020B0604020202020204" pitchFamily="34" charset="0"/>
              </a:defRPr>
            </a:lvl3pPr>
            <a:lvl4pPr marL="1600200" indent="-228600" algn="r" rtl="1">
              <a:defRPr>
                <a:solidFill>
                  <a:schemeClr val="tx1"/>
                </a:solidFill>
                <a:latin typeface="Arial" panose="020B0604020202020204" pitchFamily="34" charset="0"/>
              </a:defRPr>
            </a:lvl4pPr>
            <a:lvl5pPr marL="2057400" indent="-228600" algn="r" rtl="1">
              <a:defRPr>
                <a:solidFill>
                  <a:schemeClr val="tx1"/>
                </a:solidFill>
                <a:latin typeface="Arial" panose="020B0604020202020204" pitchFamily="34" charset="0"/>
              </a:defRPr>
            </a:lvl5pPr>
            <a:lvl6pPr marL="2514600" indent="-228600" algn="r" rtl="1" eaLnBrk="0" fontAlgn="base" hangingPunct="0">
              <a:spcBef>
                <a:spcPct val="0"/>
              </a:spcBef>
              <a:spcAft>
                <a:spcPct val="0"/>
              </a:spcAft>
              <a:defRPr>
                <a:solidFill>
                  <a:schemeClr val="tx1"/>
                </a:solidFill>
                <a:latin typeface="Arial" panose="020B0604020202020204" pitchFamily="34" charset="0"/>
              </a:defRPr>
            </a:lvl6pPr>
            <a:lvl7pPr marL="2971800" indent="-228600" algn="r" rtl="1" eaLnBrk="0" fontAlgn="base" hangingPunct="0">
              <a:spcBef>
                <a:spcPct val="0"/>
              </a:spcBef>
              <a:spcAft>
                <a:spcPct val="0"/>
              </a:spcAft>
              <a:defRPr>
                <a:solidFill>
                  <a:schemeClr val="tx1"/>
                </a:solidFill>
                <a:latin typeface="Arial" panose="020B0604020202020204" pitchFamily="34" charset="0"/>
              </a:defRPr>
            </a:lvl7pPr>
            <a:lvl8pPr marL="3429000" indent="-228600" algn="r" rtl="1" eaLnBrk="0" fontAlgn="base" hangingPunct="0">
              <a:spcBef>
                <a:spcPct val="0"/>
              </a:spcBef>
              <a:spcAft>
                <a:spcPct val="0"/>
              </a:spcAft>
              <a:defRPr>
                <a:solidFill>
                  <a:schemeClr val="tx1"/>
                </a:solidFill>
                <a:latin typeface="Arial" panose="020B0604020202020204" pitchFamily="34" charset="0"/>
              </a:defRPr>
            </a:lvl8pPr>
            <a:lvl9pPr marL="3886200" indent="-228600" algn="r" rtl="1" eaLnBrk="0" fontAlgn="base" hangingPunct="0">
              <a:spcBef>
                <a:spcPct val="0"/>
              </a:spcBef>
              <a:spcAft>
                <a:spcPct val="0"/>
              </a:spcAft>
              <a:defRPr>
                <a:solidFill>
                  <a:schemeClr val="tx1"/>
                </a:solidFill>
                <a:latin typeface="Arial" panose="020B0604020202020204" pitchFamily="34" charset="0"/>
              </a:defRPr>
            </a:lvl9pPr>
          </a:lstStyle>
          <a:p>
            <a:pPr algn="l" rtl="0" eaLnBrk="1" hangingPunct="1">
              <a:lnSpc>
                <a:spcPts val="850"/>
              </a:lnSpc>
              <a:spcBef>
                <a:spcPts val="100"/>
              </a:spcBef>
            </a:pPr>
            <a:r>
              <a:rPr lang="ar" sz="700" dirty="0">
                <a:solidFill>
                  <a:srgbClr val="FFFFFF"/>
                </a:solidFill>
                <a:cs typeface="Arial" panose="020B0604020202020204" pitchFamily="34" charset="0"/>
              </a:rPr>
              <a:t>WHO/HIS/SDS/2015.4</a:t>
            </a:r>
            <a:endParaRPr lang="en-US" altLang="en-US" sz="700" dirty="0">
              <a:solidFill>
                <a:srgbClr val="000000"/>
              </a:solidFill>
              <a:cs typeface="Arial" panose="020B0604020202020204" pitchFamily="34" charset="0"/>
            </a:endParaRPr>
          </a:p>
          <a:p>
            <a:pPr algn="l" rtl="0" eaLnBrk="1" hangingPunct="1">
              <a:lnSpc>
                <a:spcPts val="850"/>
              </a:lnSpc>
            </a:pPr>
            <a:r>
              <a:rPr lang="ar" sz="700" dirty="0">
                <a:solidFill>
                  <a:srgbClr val="FFFFFF"/>
                </a:solidFill>
                <a:cs typeface="Arial" panose="020B0604020202020204" pitchFamily="34" charset="0"/>
              </a:rPr>
              <a:t>© WORLD HEALTH ORGANIZATION 2015</a:t>
            </a:r>
            <a:endParaRPr lang="en-US" altLang="en-US" sz="700" dirty="0">
              <a:solidFill>
                <a:srgbClr val="000000"/>
              </a:solidFill>
              <a:cs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1828029F-DAAE-4B34-A034-F9CE684B6C52}"/>
</file>

<file path=customXml/itemProps2.xml><?xml version="1.0" encoding="utf-8"?>
<ds:datastoreItem xmlns:ds="http://schemas.openxmlformats.org/officeDocument/2006/customXml" ds:itemID="{13142689-5BE8-473D-BADC-239A56CDABC9}"/>
</file>

<file path=customXml/itemProps3.xml><?xml version="1.0" encoding="utf-8"?>
<ds:datastoreItem xmlns:ds="http://schemas.openxmlformats.org/officeDocument/2006/customXml" ds:itemID="{1FFDBE56-421E-441F-870A-98C898F7A602}"/>
</file>

<file path=docProps/app.xml><?xml version="1.0" encoding="utf-8"?>
<Properties xmlns="http://schemas.openxmlformats.org/officeDocument/2006/extended-properties" xmlns:vt="http://schemas.openxmlformats.org/officeDocument/2006/docPropsVTypes">
  <Template/>
  <TotalTime>220</TotalTime>
  <Words>629</Words>
  <Application>Microsoft Office PowerPoint</Application>
  <PresentationFormat>Custom</PresentationFormat>
  <Paragraphs>29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Gill Sans MT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REVEKKA</dc:creator>
  <cp:lastModifiedBy>HP</cp:lastModifiedBy>
  <cp:revision>17</cp:revision>
  <dcterms:created xsi:type="dcterms:W3CDTF">2023-05-23T07:07:51Z</dcterms:created>
  <dcterms:modified xsi:type="dcterms:W3CDTF">2023-10-12T11:37:10Z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2015-01-27T00:00:00Z</vt:filetime>
  </property>
  <property fmtid="{D5CDD505-2E9C-101B-9397-08002B2CF9AE}" pid="3" name="Creator">
    <vt:lpwstr>QuarkXPress Passport.: LaserWriter 8 GR1-8.7.1</vt:lpwstr>
  </property>
  <property fmtid="{D5CDD505-2E9C-101B-9397-08002B2CF9AE}" pid="4" name="LastSaved">
    <vt:filetime>2023-05-23T00:00:00Z</vt:filetime>
  </property>
  <property fmtid="{D5CDD505-2E9C-101B-9397-08002B2CF9AE}" pid="5" name="Producer">
    <vt:lpwstr>Acrobat Distiller 5.00 for Macintosh</vt:lpwstr>
  </property>
  <property fmtid="{D5CDD505-2E9C-101B-9397-08002B2CF9AE}" pid="6" name="ContentTypeId">
    <vt:lpwstr>0x01010063D8C0AFE3A8684EAD891AA7EE49FBD9</vt:lpwstr>
  </property>
  <property fmtid="{D5CDD505-2E9C-101B-9397-08002B2CF9AE}" pid="7" name="Order">
    <vt:r8>3332900</vt:r8>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